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heavy">
                <a:solidFill>
                  <a:srgbClr val="1F3863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8951"/>
            <a:ext cx="12191999" cy="68923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61" y="601980"/>
            <a:ext cx="12192000" cy="38100"/>
          </a:xfrm>
          <a:custGeom>
            <a:avLst/>
            <a:gdLst/>
            <a:ahLst/>
            <a:cxnLst/>
            <a:rect l="l" t="t" r="r" b="b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818" y="2289809"/>
            <a:ext cx="11548363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heavy">
                <a:solidFill>
                  <a:srgbClr val="1F3863"/>
                </a:solidFill>
                <a:latin typeface="Microsoft JhengHei"/>
                <a:cs typeface="Microsoft JhengHe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258" y="1265555"/>
            <a:ext cx="10090785" cy="27349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15765" y="6575300"/>
            <a:ext cx="3751579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181818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jp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jp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jpg"/><Relationship Id="rId7" Type="http://schemas.openxmlformats.org/officeDocument/2006/relationships/image" Target="../media/image59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28.png"/><Relationship Id="rId4" Type="http://schemas.openxmlformats.org/officeDocument/2006/relationships/image" Target="../media/image7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7" Type="http://schemas.openxmlformats.org/officeDocument/2006/relationships/image" Target="../media/image2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g"/><Relationship Id="rId5" Type="http://schemas.openxmlformats.org/officeDocument/2006/relationships/image" Target="../media/image80.jpg"/><Relationship Id="rId4" Type="http://schemas.openxmlformats.org/officeDocument/2006/relationships/image" Target="../media/image7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20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19" Type="http://schemas.openxmlformats.org/officeDocument/2006/relationships/image" Target="../media/image109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4.png"/><Relationship Id="rId12" Type="http://schemas.openxmlformats.org/officeDocument/2006/relationships/image" Target="../media/image20.png"/><Relationship Id="rId17" Type="http://schemas.openxmlformats.org/officeDocument/2006/relationships/image" Target="../media/image33.png"/><Relationship Id="rId2" Type="http://schemas.openxmlformats.org/officeDocument/2006/relationships/image" Target="../media/image16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4.png"/><Relationship Id="rId12" Type="http://schemas.openxmlformats.org/officeDocument/2006/relationships/image" Target="../media/image20.png"/><Relationship Id="rId17" Type="http://schemas.openxmlformats.org/officeDocument/2006/relationships/image" Target="../media/image33.png"/><Relationship Id="rId2" Type="http://schemas.openxmlformats.org/officeDocument/2006/relationships/image" Target="../media/image16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5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0.png"/><Relationship Id="rId17" Type="http://schemas.openxmlformats.org/officeDocument/2006/relationships/image" Target="../media/image33.png"/><Relationship Id="rId2" Type="http://schemas.openxmlformats.org/officeDocument/2006/relationships/image" Target="../media/image19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16.png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g"/><Relationship Id="rId7" Type="http://schemas.openxmlformats.org/officeDocument/2006/relationships/image" Target="../media/image4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00" y="3197733"/>
            <a:ext cx="742937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zh-TW" sz="2400" b="1" u="none" dirty="0">
                <a:solidFill>
                  <a:srgbClr val="C00000"/>
                </a:solidFill>
                <a:latin typeface="Microsoft YaHei"/>
                <a:cs typeface="Microsoft YaHei"/>
              </a:rPr>
              <a:t>หลักสูตรการฝึกอบรมการปฏิบัติงานขั้นพื้นฐาน</a:t>
            </a:r>
            <a:endParaRPr lang="zh-TW" altLang="en-US" sz="24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67600" y="3197733"/>
            <a:ext cx="438175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C00000"/>
                </a:solidFill>
                <a:latin typeface="Microsoft YaHei"/>
                <a:cs typeface="Microsoft YaHei"/>
              </a:rPr>
              <a:t>ฉบับการใช้งาน: การจัดการฉลาก</a:t>
            </a:r>
            <a:endParaRPr sz="24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46370" y="6203391"/>
            <a:ext cx="17011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585858"/>
                </a:solidFill>
                <a:latin typeface="Microsoft JhengHei"/>
                <a:cs typeface="Microsoft JhengHei"/>
              </a:rPr>
              <a:t>Rev.1.3.2 </a:t>
            </a:r>
            <a:r>
              <a:rPr sz="1200" spc="165" dirty="0">
                <a:solidFill>
                  <a:srgbClr val="585858"/>
                </a:solidFill>
                <a:latin typeface="Microsoft JhengHei"/>
                <a:cs typeface="Microsoft JhengHei"/>
              </a:rPr>
              <a:t> </a:t>
            </a:r>
            <a:r>
              <a:rPr sz="1200" spc="60" dirty="0">
                <a:solidFill>
                  <a:srgbClr val="585858"/>
                </a:solidFill>
                <a:latin typeface="Microsoft JhengHei"/>
                <a:cs typeface="Microsoft JhengHei"/>
              </a:rPr>
              <a:t>2022.11.15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35279" y="2255342"/>
            <a:ext cx="11544300" cy="931544"/>
            <a:chOff x="335279" y="2255342"/>
            <a:chExt cx="11544300" cy="931544"/>
          </a:xfrm>
        </p:grpSpPr>
        <p:sp>
          <p:nvSpPr>
            <p:cNvPr id="6" name="object 6"/>
            <p:cNvSpPr/>
            <p:nvPr/>
          </p:nvSpPr>
          <p:spPr>
            <a:xfrm>
              <a:off x="335279" y="3157727"/>
              <a:ext cx="11544300" cy="0"/>
            </a:xfrm>
            <a:custGeom>
              <a:avLst/>
              <a:gdLst/>
              <a:ahLst/>
              <a:cxnLst/>
              <a:rect l="l" t="t" r="r" b="b"/>
              <a:pathLst>
                <a:path w="11544300">
                  <a:moveTo>
                    <a:pt x="0" y="0"/>
                  </a:moveTo>
                  <a:lnTo>
                    <a:pt x="11543792" y="0"/>
                  </a:lnTo>
                </a:path>
              </a:pathLst>
            </a:custGeom>
            <a:ln w="57150">
              <a:solidFill>
                <a:srgbClr val="A9D1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59328" y="2255342"/>
              <a:ext cx="3475840" cy="83997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67483" y="2464307"/>
            <a:ext cx="8161020" cy="3916679"/>
            <a:chOff x="1967483" y="2464307"/>
            <a:chExt cx="8161020" cy="391667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115" y="2464307"/>
              <a:ext cx="8057388" cy="391667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20383" y="4181855"/>
              <a:ext cx="3360419" cy="19827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115557" y="4177093"/>
              <a:ext cx="3369945" cy="1992630"/>
            </a:xfrm>
            <a:custGeom>
              <a:avLst/>
              <a:gdLst/>
              <a:ahLst/>
              <a:cxnLst/>
              <a:rect l="l" t="t" r="r" b="b"/>
              <a:pathLst>
                <a:path w="3369945" h="1992629">
                  <a:moveTo>
                    <a:pt x="0" y="1992249"/>
                  </a:moveTo>
                  <a:lnTo>
                    <a:pt x="3369945" y="1992249"/>
                  </a:lnTo>
                  <a:lnTo>
                    <a:pt x="3369945" y="0"/>
                  </a:lnTo>
                  <a:lnTo>
                    <a:pt x="0" y="0"/>
                  </a:lnTo>
                  <a:lnTo>
                    <a:pt x="0" y="1992249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67483" y="2653296"/>
              <a:ext cx="814578" cy="47014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039873" y="2725673"/>
              <a:ext cx="672465" cy="327660"/>
            </a:xfrm>
            <a:custGeom>
              <a:avLst/>
              <a:gdLst/>
              <a:ahLst/>
              <a:cxnLst/>
              <a:rect l="l" t="t" r="r" b="b"/>
              <a:pathLst>
                <a:path w="672464" h="327660">
                  <a:moveTo>
                    <a:pt x="0" y="23622"/>
                  </a:moveTo>
                  <a:lnTo>
                    <a:pt x="1851" y="14412"/>
                  </a:lnTo>
                  <a:lnTo>
                    <a:pt x="6905" y="6905"/>
                  </a:lnTo>
                  <a:lnTo>
                    <a:pt x="14412" y="1851"/>
                  </a:lnTo>
                  <a:lnTo>
                    <a:pt x="23621" y="0"/>
                  </a:lnTo>
                  <a:lnTo>
                    <a:pt x="648462" y="0"/>
                  </a:lnTo>
                  <a:lnTo>
                    <a:pt x="657671" y="1851"/>
                  </a:lnTo>
                  <a:lnTo>
                    <a:pt x="665178" y="6905"/>
                  </a:lnTo>
                  <a:lnTo>
                    <a:pt x="670232" y="14412"/>
                  </a:lnTo>
                  <a:lnTo>
                    <a:pt x="672083" y="23622"/>
                  </a:lnTo>
                  <a:lnTo>
                    <a:pt x="672083" y="304038"/>
                  </a:lnTo>
                  <a:lnTo>
                    <a:pt x="670232" y="313247"/>
                  </a:lnTo>
                  <a:lnTo>
                    <a:pt x="665178" y="320754"/>
                  </a:lnTo>
                  <a:lnTo>
                    <a:pt x="657671" y="325808"/>
                  </a:lnTo>
                  <a:lnTo>
                    <a:pt x="648462" y="327660"/>
                  </a:lnTo>
                  <a:lnTo>
                    <a:pt x="23621" y="327660"/>
                  </a:lnTo>
                  <a:lnTo>
                    <a:pt x="14412" y="325808"/>
                  </a:lnTo>
                  <a:lnTo>
                    <a:pt x="6905" y="320754"/>
                  </a:lnTo>
                  <a:lnTo>
                    <a:pt x="1851" y="313247"/>
                  </a:lnTo>
                  <a:lnTo>
                    <a:pt x="0" y="304038"/>
                  </a:lnTo>
                  <a:lnTo>
                    <a:pt x="0" y="2362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62935" y="2956051"/>
              <a:ext cx="2197100" cy="556895"/>
            </a:xfrm>
            <a:custGeom>
              <a:avLst/>
              <a:gdLst/>
              <a:ahLst/>
              <a:cxnLst/>
              <a:rect l="l" t="t" r="r" b="b"/>
              <a:pathLst>
                <a:path w="2197100" h="556895">
                  <a:moveTo>
                    <a:pt x="2153412" y="294639"/>
                  </a:moveTo>
                  <a:lnTo>
                    <a:pt x="512571" y="294639"/>
                  </a:lnTo>
                  <a:lnTo>
                    <a:pt x="495565" y="298072"/>
                  </a:lnTo>
                  <a:lnTo>
                    <a:pt x="481679" y="307435"/>
                  </a:lnTo>
                  <a:lnTo>
                    <a:pt x="472316" y="321321"/>
                  </a:lnTo>
                  <a:lnTo>
                    <a:pt x="468883" y="338327"/>
                  </a:lnTo>
                  <a:lnTo>
                    <a:pt x="468883" y="513080"/>
                  </a:lnTo>
                  <a:lnTo>
                    <a:pt x="472316" y="530086"/>
                  </a:lnTo>
                  <a:lnTo>
                    <a:pt x="481679" y="543972"/>
                  </a:lnTo>
                  <a:lnTo>
                    <a:pt x="495565" y="553335"/>
                  </a:lnTo>
                  <a:lnTo>
                    <a:pt x="512571" y="556768"/>
                  </a:lnTo>
                  <a:lnTo>
                    <a:pt x="2153412" y="556768"/>
                  </a:lnTo>
                  <a:lnTo>
                    <a:pt x="2170418" y="553335"/>
                  </a:lnTo>
                  <a:lnTo>
                    <a:pt x="2184304" y="543972"/>
                  </a:lnTo>
                  <a:lnTo>
                    <a:pt x="2193667" y="530086"/>
                  </a:lnTo>
                  <a:lnTo>
                    <a:pt x="2197100" y="513080"/>
                  </a:lnTo>
                  <a:lnTo>
                    <a:pt x="2197100" y="338327"/>
                  </a:lnTo>
                  <a:lnTo>
                    <a:pt x="2193667" y="321321"/>
                  </a:lnTo>
                  <a:lnTo>
                    <a:pt x="2184304" y="307435"/>
                  </a:lnTo>
                  <a:lnTo>
                    <a:pt x="2170418" y="298072"/>
                  </a:lnTo>
                  <a:lnTo>
                    <a:pt x="2153412" y="294639"/>
                  </a:lnTo>
                  <a:close/>
                </a:path>
                <a:path w="2197100" h="556895">
                  <a:moveTo>
                    <a:pt x="0" y="0"/>
                  </a:moveTo>
                  <a:lnTo>
                    <a:pt x="756919" y="294639"/>
                  </a:lnTo>
                  <a:lnTo>
                    <a:pt x="1188974" y="294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62935" y="2956051"/>
              <a:ext cx="2197100" cy="556895"/>
            </a:xfrm>
            <a:custGeom>
              <a:avLst/>
              <a:gdLst/>
              <a:ahLst/>
              <a:cxnLst/>
              <a:rect l="l" t="t" r="r" b="b"/>
              <a:pathLst>
                <a:path w="2197100" h="556895">
                  <a:moveTo>
                    <a:pt x="468883" y="338327"/>
                  </a:moveTo>
                  <a:lnTo>
                    <a:pt x="472316" y="321321"/>
                  </a:lnTo>
                  <a:lnTo>
                    <a:pt x="481679" y="307435"/>
                  </a:lnTo>
                  <a:lnTo>
                    <a:pt x="495565" y="298072"/>
                  </a:lnTo>
                  <a:lnTo>
                    <a:pt x="512571" y="294639"/>
                  </a:lnTo>
                  <a:lnTo>
                    <a:pt x="756919" y="294639"/>
                  </a:lnTo>
                  <a:lnTo>
                    <a:pt x="0" y="0"/>
                  </a:lnTo>
                  <a:lnTo>
                    <a:pt x="1188974" y="294639"/>
                  </a:lnTo>
                  <a:lnTo>
                    <a:pt x="2153412" y="294639"/>
                  </a:lnTo>
                  <a:lnTo>
                    <a:pt x="2170418" y="298072"/>
                  </a:lnTo>
                  <a:lnTo>
                    <a:pt x="2184304" y="307435"/>
                  </a:lnTo>
                  <a:lnTo>
                    <a:pt x="2193667" y="321321"/>
                  </a:lnTo>
                  <a:lnTo>
                    <a:pt x="2197100" y="338327"/>
                  </a:lnTo>
                  <a:lnTo>
                    <a:pt x="2197100" y="403860"/>
                  </a:lnTo>
                  <a:lnTo>
                    <a:pt x="2197100" y="513080"/>
                  </a:lnTo>
                  <a:lnTo>
                    <a:pt x="2193667" y="530086"/>
                  </a:lnTo>
                  <a:lnTo>
                    <a:pt x="2184304" y="543972"/>
                  </a:lnTo>
                  <a:lnTo>
                    <a:pt x="2170418" y="553335"/>
                  </a:lnTo>
                  <a:lnTo>
                    <a:pt x="2153412" y="556768"/>
                  </a:lnTo>
                  <a:lnTo>
                    <a:pt x="1188974" y="556768"/>
                  </a:lnTo>
                  <a:lnTo>
                    <a:pt x="756919" y="556768"/>
                  </a:lnTo>
                  <a:lnTo>
                    <a:pt x="512571" y="556768"/>
                  </a:lnTo>
                  <a:lnTo>
                    <a:pt x="495565" y="553335"/>
                  </a:lnTo>
                  <a:lnTo>
                    <a:pt x="481679" y="543972"/>
                  </a:lnTo>
                  <a:lnTo>
                    <a:pt x="472316" y="530086"/>
                  </a:lnTo>
                  <a:lnTo>
                    <a:pt x="468883" y="513080"/>
                  </a:lnTo>
                  <a:lnTo>
                    <a:pt x="468883" y="403860"/>
                  </a:lnTo>
                  <a:lnTo>
                    <a:pt x="468883" y="338327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74293" y="920855"/>
            <a:ext cx="10611485" cy="1520287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สามารถสร้างได้จากหน้าจอ “การกำหนดของแบบฟอร์ม", "แบบฟอร์มการป้อนข้อมูล", </a:t>
            </a:r>
            <a:b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</a:b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“การจัดการไลบรารี" และ “ข้อมูลต้นแบบที่กำหนดเอง"</a:t>
            </a:r>
            <a:endParaRPr sz="2000" dirty="0">
              <a:latin typeface="Microsoft YaHei"/>
              <a:cs typeface="Microsoft YaHei"/>
            </a:endParaRPr>
          </a:p>
          <a:p>
            <a:pPr marL="553720" marR="88265" indent="-35877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เมื่อคุณเปิดแต่ละหน้าจอ ปุ่ม "สร้างป้ายกำกับ" จะแสดงใต้เมนูย่อย คลิกที่นี่เพื่อแสดงหน้าจอการสร้างป้ายกำกับ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lang="ja-JP" altLang="en-US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การดำเนินการภายหลังจะเหมือนกับการสร้างจาก "การจัดการป้ายกำกับ"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553720">
              <a:lnSpc>
                <a:spcPct val="100000"/>
              </a:lnSpc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※ 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หากคุณต้องการสร้างลำดับชั้น ให้เลือก "ป้ายกำกับหลัก" ในเมนูย่อยล่วงหน้า จากนั้นคลิกปุ่ม "สร้างป้ายกำกับ"</a:t>
            </a:r>
          </a:p>
          <a:p>
            <a:pPr marL="553720">
              <a:lnSpc>
                <a:spcPct val="100000"/>
              </a:lnSpc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[ตัวอย่าง] เมื่อสร้างป้ายกำกับสำหรับคำจำกัดความของแบบฟอร์ม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76601" y="3276600"/>
            <a:ext cx="152400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คลิกที่การกำหนดแบบฟอร์ม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231135" y="3742816"/>
            <a:ext cx="7303134" cy="2672715"/>
            <a:chOff x="2231135" y="3742816"/>
            <a:chExt cx="7303134" cy="267271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31135" y="5945123"/>
              <a:ext cx="718565" cy="47014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655940" y="3745991"/>
              <a:ext cx="1875155" cy="855980"/>
            </a:xfrm>
            <a:custGeom>
              <a:avLst/>
              <a:gdLst/>
              <a:ahLst/>
              <a:cxnLst/>
              <a:rect l="l" t="t" r="r" b="b"/>
              <a:pathLst>
                <a:path w="1875154" h="855979">
                  <a:moveTo>
                    <a:pt x="867028" y="475487"/>
                  </a:moveTo>
                  <a:lnTo>
                    <a:pt x="434975" y="475487"/>
                  </a:lnTo>
                  <a:lnTo>
                    <a:pt x="0" y="855852"/>
                  </a:lnTo>
                  <a:lnTo>
                    <a:pt x="867028" y="475487"/>
                  </a:lnTo>
                  <a:close/>
                </a:path>
                <a:path w="1875154" h="855979">
                  <a:moveTo>
                    <a:pt x="1795906" y="0"/>
                  </a:moveTo>
                  <a:lnTo>
                    <a:pt x="226186" y="0"/>
                  </a:lnTo>
                  <a:lnTo>
                    <a:pt x="195320" y="6221"/>
                  </a:lnTo>
                  <a:lnTo>
                    <a:pt x="170132" y="23193"/>
                  </a:lnTo>
                  <a:lnTo>
                    <a:pt x="153160" y="48381"/>
                  </a:lnTo>
                  <a:lnTo>
                    <a:pt x="146938" y="79247"/>
                  </a:lnTo>
                  <a:lnTo>
                    <a:pt x="146938" y="396239"/>
                  </a:lnTo>
                  <a:lnTo>
                    <a:pt x="153160" y="427106"/>
                  </a:lnTo>
                  <a:lnTo>
                    <a:pt x="170132" y="452294"/>
                  </a:lnTo>
                  <a:lnTo>
                    <a:pt x="195320" y="469266"/>
                  </a:lnTo>
                  <a:lnTo>
                    <a:pt x="226186" y="475487"/>
                  </a:lnTo>
                  <a:lnTo>
                    <a:pt x="1795906" y="475487"/>
                  </a:lnTo>
                  <a:lnTo>
                    <a:pt x="1826773" y="469266"/>
                  </a:lnTo>
                  <a:lnTo>
                    <a:pt x="1851961" y="452294"/>
                  </a:lnTo>
                  <a:lnTo>
                    <a:pt x="1868933" y="427106"/>
                  </a:lnTo>
                  <a:lnTo>
                    <a:pt x="1875154" y="396239"/>
                  </a:lnTo>
                  <a:lnTo>
                    <a:pt x="1875154" y="79247"/>
                  </a:lnTo>
                  <a:lnTo>
                    <a:pt x="1868933" y="48381"/>
                  </a:lnTo>
                  <a:lnTo>
                    <a:pt x="1851961" y="23193"/>
                  </a:lnTo>
                  <a:lnTo>
                    <a:pt x="1826773" y="6221"/>
                  </a:lnTo>
                  <a:lnTo>
                    <a:pt x="1795906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55940" y="3745991"/>
              <a:ext cx="1875155" cy="855980"/>
            </a:xfrm>
            <a:custGeom>
              <a:avLst/>
              <a:gdLst/>
              <a:ahLst/>
              <a:cxnLst/>
              <a:rect l="l" t="t" r="r" b="b"/>
              <a:pathLst>
                <a:path w="1875154" h="855979">
                  <a:moveTo>
                    <a:pt x="146938" y="79247"/>
                  </a:moveTo>
                  <a:lnTo>
                    <a:pt x="153160" y="48381"/>
                  </a:lnTo>
                  <a:lnTo>
                    <a:pt x="170132" y="23193"/>
                  </a:lnTo>
                  <a:lnTo>
                    <a:pt x="195320" y="6221"/>
                  </a:lnTo>
                  <a:lnTo>
                    <a:pt x="226186" y="0"/>
                  </a:lnTo>
                  <a:lnTo>
                    <a:pt x="434975" y="0"/>
                  </a:lnTo>
                  <a:lnTo>
                    <a:pt x="867028" y="0"/>
                  </a:lnTo>
                  <a:lnTo>
                    <a:pt x="1795906" y="0"/>
                  </a:lnTo>
                  <a:lnTo>
                    <a:pt x="1826773" y="6221"/>
                  </a:lnTo>
                  <a:lnTo>
                    <a:pt x="1851961" y="23193"/>
                  </a:lnTo>
                  <a:lnTo>
                    <a:pt x="1868933" y="48381"/>
                  </a:lnTo>
                  <a:lnTo>
                    <a:pt x="1875154" y="79247"/>
                  </a:lnTo>
                  <a:lnTo>
                    <a:pt x="1875154" y="277367"/>
                  </a:lnTo>
                  <a:lnTo>
                    <a:pt x="1875154" y="396239"/>
                  </a:lnTo>
                  <a:lnTo>
                    <a:pt x="1868933" y="427106"/>
                  </a:lnTo>
                  <a:lnTo>
                    <a:pt x="1851961" y="452294"/>
                  </a:lnTo>
                  <a:lnTo>
                    <a:pt x="1826773" y="469266"/>
                  </a:lnTo>
                  <a:lnTo>
                    <a:pt x="1795906" y="475487"/>
                  </a:lnTo>
                  <a:lnTo>
                    <a:pt x="867028" y="475487"/>
                  </a:lnTo>
                  <a:lnTo>
                    <a:pt x="0" y="855852"/>
                  </a:lnTo>
                  <a:lnTo>
                    <a:pt x="434975" y="475487"/>
                  </a:lnTo>
                  <a:lnTo>
                    <a:pt x="226186" y="475487"/>
                  </a:lnTo>
                  <a:lnTo>
                    <a:pt x="195320" y="469266"/>
                  </a:lnTo>
                  <a:lnTo>
                    <a:pt x="170132" y="452294"/>
                  </a:lnTo>
                  <a:lnTo>
                    <a:pt x="153160" y="427106"/>
                  </a:lnTo>
                  <a:lnTo>
                    <a:pt x="146938" y="396239"/>
                  </a:lnTo>
                  <a:lnTo>
                    <a:pt x="146938" y="277367"/>
                  </a:lnTo>
                  <a:lnTo>
                    <a:pt x="146938" y="79247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953502" y="3782948"/>
            <a:ext cx="142748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39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หลังจากป้อนรายการที่ต้องการแล้วให้คลิกปุ่มสร้าง</a:t>
            </a:r>
            <a:endParaRPr sz="1100" dirty="0">
              <a:latin typeface="Microsoft JhengHei"/>
              <a:cs typeface="Microsoft JhengHe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86000" y="3048000"/>
            <a:ext cx="3836797" cy="3306102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3583939" y="4876801"/>
            <a:ext cx="1216661" cy="189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คลิกสร้างป้ายกำกับ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5026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วิธีการตั้งค่าที่ 1) สร้างป้ายกำกับ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105400" y="152400"/>
            <a:ext cx="700029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[วิธีที่ 2] สร้างป้ายกำกับจากแต่ละหน้าจอเมนูที่สามารถตั้งค่าป้ายกำกับได้</a:t>
            </a:r>
            <a:endParaRPr sz="1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71372" y="2402903"/>
            <a:ext cx="10107930" cy="3829685"/>
            <a:chOff x="1071372" y="2402903"/>
            <a:chExt cx="10107930" cy="38296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1372" y="3157728"/>
              <a:ext cx="5807963" cy="276910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1044" y="2412492"/>
              <a:ext cx="5494020" cy="21076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76217" y="2407666"/>
              <a:ext cx="5503545" cy="2117725"/>
            </a:xfrm>
            <a:custGeom>
              <a:avLst/>
              <a:gdLst/>
              <a:ahLst/>
              <a:cxnLst/>
              <a:rect l="l" t="t" r="r" b="b"/>
              <a:pathLst>
                <a:path w="5503545" h="2117725">
                  <a:moveTo>
                    <a:pt x="0" y="2117217"/>
                  </a:moveTo>
                  <a:lnTo>
                    <a:pt x="5503545" y="2117217"/>
                  </a:lnTo>
                  <a:lnTo>
                    <a:pt x="5503545" y="0"/>
                  </a:lnTo>
                  <a:lnTo>
                    <a:pt x="0" y="0"/>
                  </a:lnTo>
                  <a:lnTo>
                    <a:pt x="0" y="2117217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1075" y="3505200"/>
              <a:ext cx="5608320" cy="271729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556250" y="3500437"/>
              <a:ext cx="5617845" cy="2727325"/>
            </a:xfrm>
            <a:custGeom>
              <a:avLst/>
              <a:gdLst/>
              <a:ahLst/>
              <a:cxnLst/>
              <a:rect l="l" t="t" r="r" b="b"/>
              <a:pathLst>
                <a:path w="5617845" h="2727325">
                  <a:moveTo>
                    <a:pt x="0" y="2726817"/>
                  </a:moveTo>
                  <a:lnTo>
                    <a:pt x="5617845" y="2726817"/>
                  </a:lnTo>
                  <a:lnTo>
                    <a:pt x="5617845" y="0"/>
                  </a:lnTo>
                  <a:lnTo>
                    <a:pt x="0" y="0"/>
                  </a:lnTo>
                  <a:lnTo>
                    <a:pt x="0" y="2726817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" y="4905755"/>
              <a:ext cx="1991360" cy="685165"/>
            </a:xfrm>
            <a:custGeom>
              <a:avLst/>
              <a:gdLst/>
              <a:ahLst/>
              <a:cxnLst/>
              <a:rect l="l" t="t" r="r" b="b"/>
              <a:pathLst>
                <a:path w="1991360" h="685164">
                  <a:moveTo>
                    <a:pt x="1307592" y="0"/>
                  </a:moveTo>
                  <a:lnTo>
                    <a:pt x="0" y="0"/>
                  </a:lnTo>
                  <a:lnTo>
                    <a:pt x="0" y="504444"/>
                  </a:lnTo>
                  <a:lnTo>
                    <a:pt x="1307592" y="504444"/>
                  </a:lnTo>
                  <a:lnTo>
                    <a:pt x="1307592" y="420370"/>
                  </a:lnTo>
                  <a:lnTo>
                    <a:pt x="1991360" y="684631"/>
                  </a:lnTo>
                  <a:lnTo>
                    <a:pt x="1307592" y="294259"/>
                  </a:lnTo>
                  <a:lnTo>
                    <a:pt x="1307592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88720" y="4905755"/>
              <a:ext cx="1991360" cy="685165"/>
            </a:xfrm>
            <a:custGeom>
              <a:avLst/>
              <a:gdLst/>
              <a:ahLst/>
              <a:cxnLst/>
              <a:rect l="l" t="t" r="r" b="b"/>
              <a:pathLst>
                <a:path w="1991360" h="685164">
                  <a:moveTo>
                    <a:pt x="0" y="0"/>
                  </a:moveTo>
                  <a:lnTo>
                    <a:pt x="762762" y="0"/>
                  </a:lnTo>
                  <a:lnTo>
                    <a:pt x="1089660" y="0"/>
                  </a:lnTo>
                  <a:lnTo>
                    <a:pt x="1307592" y="0"/>
                  </a:lnTo>
                  <a:lnTo>
                    <a:pt x="1307592" y="294259"/>
                  </a:lnTo>
                  <a:lnTo>
                    <a:pt x="1991360" y="684631"/>
                  </a:lnTo>
                  <a:lnTo>
                    <a:pt x="1307592" y="420370"/>
                  </a:lnTo>
                  <a:lnTo>
                    <a:pt x="1307592" y="504444"/>
                  </a:lnTo>
                  <a:lnTo>
                    <a:pt x="1089660" y="504444"/>
                  </a:lnTo>
                  <a:lnTo>
                    <a:pt x="762762" y="504444"/>
                  </a:lnTo>
                  <a:lnTo>
                    <a:pt x="0" y="504444"/>
                  </a:lnTo>
                  <a:lnTo>
                    <a:pt x="0" y="420370"/>
                  </a:lnTo>
                  <a:lnTo>
                    <a:pt x="0" y="29425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269872" y="4957317"/>
            <a:ext cx="1147445" cy="361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คลิกที่ชื่อแบบฟอร์มเป้าหมาย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253869" y="2714256"/>
            <a:ext cx="8846185" cy="3579495"/>
            <a:chOff x="2253869" y="2714256"/>
            <a:chExt cx="8846185" cy="357949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79920" y="4998719"/>
              <a:ext cx="664464" cy="2468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56916" y="5411723"/>
              <a:ext cx="1117854" cy="40613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829306" y="5484113"/>
              <a:ext cx="975360" cy="264160"/>
            </a:xfrm>
            <a:custGeom>
              <a:avLst/>
              <a:gdLst/>
              <a:ahLst/>
              <a:cxnLst/>
              <a:rect l="l" t="t" r="r" b="b"/>
              <a:pathLst>
                <a:path w="975360" h="264160">
                  <a:moveTo>
                    <a:pt x="0" y="19050"/>
                  </a:moveTo>
                  <a:lnTo>
                    <a:pt x="1494" y="11626"/>
                  </a:lnTo>
                  <a:lnTo>
                    <a:pt x="5572" y="5572"/>
                  </a:lnTo>
                  <a:lnTo>
                    <a:pt x="11626" y="1494"/>
                  </a:lnTo>
                  <a:lnTo>
                    <a:pt x="19050" y="0"/>
                  </a:lnTo>
                  <a:lnTo>
                    <a:pt x="956309" y="0"/>
                  </a:lnTo>
                  <a:lnTo>
                    <a:pt x="963733" y="1494"/>
                  </a:lnTo>
                  <a:lnTo>
                    <a:pt x="969787" y="5572"/>
                  </a:lnTo>
                  <a:lnTo>
                    <a:pt x="973865" y="11626"/>
                  </a:lnTo>
                  <a:lnTo>
                    <a:pt x="975359" y="19050"/>
                  </a:lnTo>
                  <a:lnTo>
                    <a:pt x="975359" y="244652"/>
                  </a:lnTo>
                  <a:lnTo>
                    <a:pt x="973865" y="252046"/>
                  </a:lnTo>
                  <a:lnTo>
                    <a:pt x="969787" y="258086"/>
                  </a:lnTo>
                  <a:lnTo>
                    <a:pt x="963733" y="262158"/>
                  </a:lnTo>
                  <a:lnTo>
                    <a:pt x="956309" y="263652"/>
                  </a:lnTo>
                  <a:lnTo>
                    <a:pt x="19050" y="263652"/>
                  </a:lnTo>
                  <a:lnTo>
                    <a:pt x="11626" y="262158"/>
                  </a:lnTo>
                  <a:lnTo>
                    <a:pt x="5572" y="258086"/>
                  </a:lnTo>
                  <a:lnTo>
                    <a:pt x="1494" y="252046"/>
                  </a:lnTo>
                  <a:lnTo>
                    <a:pt x="0" y="244652"/>
                  </a:lnTo>
                  <a:lnTo>
                    <a:pt x="0" y="1905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29227" y="3480815"/>
              <a:ext cx="1198626" cy="34975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801618" y="3553205"/>
              <a:ext cx="1056640" cy="207645"/>
            </a:xfrm>
            <a:custGeom>
              <a:avLst/>
              <a:gdLst/>
              <a:ahLst/>
              <a:cxnLst/>
              <a:rect l="l" t="t" r="r" b="b"/>
              <a:pathLst>
                <a:path w="1056639" h="207645">
                  <a:moveTo>
                    <a:pt x="0" y="14986"/>
                  </a:moveTo>
                  <a:lnTo>
                    <a:pt x="0" y="6731"/>
                  </a:lnTo>
                  <a:lnTo>
                    <a:pt x="6731" y="0"/>
                  </a:lnTo>
                  <a:lnTo>
                    <a:pt x="14986" y="0"/>
                  </a:lnTo>
                  <a:lnTo>
                    <a:pt x="1041146" y="0"/>
                  </a:lnTo>
                  <a:lnTo>
                    <a:pt x="1049401" y="0"/>
                  </a:lnTo>
                  <a:lnTo>
                    <a:pt x="1056132" y="6731"/>
                  </a:lnTo>
                  <a:lnTo>
                    <a:pt x="1056132" y="14986"/>
                  </a:lnTo>
                  <a:lnTo>
                    <a:pt x="1056132" y="192278"/>
                  </a:lnTo>
                  <a:lnTo>
                    <a:pt x="1056132" y="200533"/>
                  </a:lnTo>
                  <a:lnTo>
                    <a:pt x="1049401" y="207264"/>
                  </a:lnTo>
                  <a:lnTo>
                    <a:pt x="1041146" y="207264"/>
                  </a:lnTo>
                  <a:lnTo>
                    <a:pt x="14986" y="207264"/>
                  </a:lnTo>
                  <a:lnTo>
                    <a:pt x="6731" y="207264"/>
                  </a:lnTo>
                  <a:lnTo>
                    <a:pt x="0" y="200533"/>
                  </a:lnTo>
                  <a:lnTo>
                    <a:pt x="0" y="192278"/>
                  </a:lnTo>
                  <a:lnTo>
                    <a:pt x="0" y="1498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58072" y="2714256"/>
              <a:ext cx="407682" cy="41527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030462" y="2786633"/>
              <a:ext cx="265430" cy="273050"/>
            </a:xfrm>
            <a:custGeom>
              <a:avLst/>
              <a:gdLst/>
              <a:ahLst/>
              <a:cxnLst/>
              <a:rect l="l" t="t" r="r" b="b"/>
              <a:pathLst>
                <a:path w="265429" h="273050">
                  <a:moveTo>
                    <a:pt x="0" y="19050"/>
                  </a:moveTo>
                  <a:lnTo>
                    <a:pt x="1494" y="11626"/>
                  </a:lnTo>
                  <a:lnTo>
                    <a:pt x="5572" y="5572"/>
                  </a:lnTo>
                  <a:lnTo>
                    <a:pt x="11626" y="1494"/>
                  </a:lnTo>
                  <a:lnTo>
                    <a:pt x="19050" y="0"/>
                  </a:lnTo>
                  <a:lnTo>
                    <a:pt x="246126" y="0"/>
                  </a:lnTo>
                  <a:lnTo>
                    <a:pt x="253549" y="1494"/>
                  </a:lnTo>
                  <a:lnTo>
                    <a:pt x="259603" y="5572"/>
                  </a:lnTo>
                  <a:lnTo>
                    <a:pt x="263681" y="11626"/>
                  </a:lnTo>
                  <a:lnTo>
                    <a:pt x="265176" y="19050"/>
                  </a:lnTo>
                  <a:lnTo>
                    <a:pt x="265176" y="253745"/>
                  </a:lnTo>
                  <a:lnTo>
                    <a:pt x="263681" y="261169"/>
                  </a:lnTo>
                  <a:lnTo>
                    <a:pt x="259603" y="267223"/>
                  </a:lnTo>
                  <a:lnTo>
                    <a:pt x="253549" y="271301"/>
                  </a:lnTo>
                  <a:lnTo>
                    <a:pt x="246126" y="272795"/>
                  </a:lnTo>
                  <a:lnTo>
                    <a:pt x="19050" y="272795"/>
                  </a:lnTo>
                  <a:lnTo>
                    <a:pt x="11626" y="271301"/>
                  </a:lnTo>
                  <a:lnTo>
                    <a:pt x="5572" y="267223"/>
                  </a:lnTo>
                  <a:lnTo>
                    <a:pt x="1494" y="261169"/>
                  </a:lnTo>
                  <a:lnTo>
                    <a:pt x="0" y="253745"/>
                  </a:lnTo>
                  <a:lnTo>
                    <a:pt x="0" y="1905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16267" y="4453140"/>
              <a:ext cx="4383785" cy="42899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788658" y="4525517"/>
              <a:ext cx="4241800" cy="287020"/>
            </a:xfrm>
            <a:custGeom>
              <a:avLst/>
              <a:gdLst/>
              <a:ahLst/>
              <a:cxnLst/>
              <a:rect l="l" t="t" r="r" b="b"/>
              <a:pathLst>
                <a:path w="4241800" h="287020">
                  <a:moveTo>
                    <a:pt x="0" y="20700"/>
                  </a:moveTo>
                  <a:lnTo>
                    <a:pt x="1627" y="12644"/>
                  </a:lnTo>
                  <a:lnTo>
                    <a:pt x="6064" y="6064"/>
                  </a:lnTo>
                  <a:lnTo>
                    <a:pt x="12644" y="1627"/>
                  </a:lnTo>
                  <a:lnTo>
                    <a:pt x="20700" y="0"/>
                  </a:lnTo>
                  <a:lnTo>
                    <a:pt x="4220591" y="0"/>
                  </a:lnTo>
                  <a:lnTo>
                    <a:pt x="4228647" y="1627"/>
                  </a:lnTo>
                  <a:lnTo>
                    <a:pt x="4235227" y="6064"/>
                  </a:lnTo>
                  <a:lnTo>
                    <a:pt x="4239664" y="12644"/>
                  </a:lnTo>
                  <a:lnTo>
                    <a:pt x="4241292" y="20700"/>
                  </a:lnTo>
                  <a:lnTo>
                    <a:pt x="4241292" y="265810"/>
                  </a:lnTo>
                  <a:lnTo>
                    <a:pt x="4239664" y="273867"/>
                  </a:lnTo>
                  <a:lnTo>
                    <a:pt x="4235227" y="280447"/>
                  </a:lnTo>
                  <a:lnTo>
                    <a:pt x="4228647" y="284884"/>
                  </a:lnTo>
                  <a:lnTo>
                    <a:pt x="4220591" y="286511"/>
                  </a:lnTo>
                  <a:lnTo>
                    <a:pt x="20700" y="286511"/>
                  </a:lnTo>
                  <a:lnTo>
                    <a:pt x="12644" y="284884"/>
                  </a:lnTo>
                  <a:lnTo>
                    <a:pt x="6064" y="280447"/>
                  </a:lnTo>
                  <a:lnTo>
                    <a:pt x="1627" y="273867"/>
                  </a:lnTo>
                  <a:lnTo>
                    <a:pt x="0" y="265810"/>
                  </a:lnTo>
                  <a:lnTo>
                    <a:pt x="0" y="2070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79920" y="4971300"/>
              <a:ext cx="681990" cy="31469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039355" y="5030723"/>
              <a:ext cx="565785" cy="198120"/>
            </a:xfrm>
            <a:custGeom>
              <a:avLst/>
              <a:gdLst/>
              <a:ahLst/>
              <a:cxnLst/>
              <a:rect l="l" t="t" r="r" b="b"/>
              <a:pathLst>
                <a:path w="565784" h="198120">
                  <a:moveTo>
                    <a:pt x="0" y="14224"/>
                  </a:moveTo>
                  <a:lnTo>
                    <a:pt x="0" y="6350"/>
                  </a:lnTo>
                  <a:lnTo>
                    <a:pt x="6350" y="0"/>
                  </a:lnTo>
                  <a:lnTo>
                    <a:pt x="14224" y="0"/>
                  </a:lnTo>
                  <a:lnTo>
                    <a:pt x="551179" y="0"/>
                  </a:lnTo>
                  <a:lnTo>
                    <a:pt x="559053" y="0"/>
                  </a:lnTo>
                  <a:lnTo>
                    <a:pt x="565403" y="6350"/>
                  </a:lnTo>
                  <a:lnTo>
                    <a:pt x="565403" y="14224"/>
                  </a:lnTo>
                  <a:lnTo>
                    <a:pt x="565403" y="183895"/>
                  </a:lnTo>
                  <a:lnTo>
                    <a:pt x="565403" y="191769"/>
                  </a:lnTo>
                  <a:lnTo>
                    <a:pt x="559053" y="198119"/>
                  </a:lnTo>
                  <a:lnTo>
                    <a:pt x="551179" y="198119"/>
                  </a:lnTo>
                  <a:lnTo>
                    <a:pt x="14224" y="198119"/>
                  </a:lnTo>
                  <a:lnTo>
                    <a:pt x="6350" y="198119"/>
                  </a:lnTo>
                  <a:lnTo>
                    <a:pt x="0" y="191769"/>
                  </a:lnTo>
                  <a:lnTo>
                    <a:pt x="0" y="183895"/>
                  </a:lnTo>
                  <a:lnTo>
                    <a:pt x="0" y="14224"/>
                  </a:lnTo>
                  <a:close/>
                </a:path>
              </a:pathLst>
            </a:custGeom>
            <a:ln w="127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17208" y="5620511"/>
              <a:ext cx="1276350" cy="27966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689597" y="5692901"/>
              <a:ext cx="1134110" cy="137160"/>
            </a:xfrm>
            <a:custGeom>
              <a:avLst/>
              <a:gdLst/>
              <a:ahLst/>
              <a:cxnLst/>
              <a:rect l="l" t="t" r="r" b="b"/>
              <a:pathLst>
                <a:path w="1134109" h="137160">
                  <a:moveTo>
                    <a:pt x="0" y="9880"/>
                  </a:moveTo>
                  <a:lnTo>
                    <a:pt x="0" y="4419"/>
                  </a:lnTo>
                  <a:lnTo>
                    <a:pt x="4445" y="0"/>
                  </a:lnTo>
                  <a:lnTo>
                    <a:pt x="9905" y="0"/>
                  </a:lnTo>
                  <a:lnTo>
                    <a:pt x="1123950" y="0"/>
                  </a:lnTo>
                  <a:lnTo>
                    <a:pt x="1129410" y="0"/>
                  </a:lnTo>
                  <a:lnTo>
                    <a:pt x="1133855" y="4419"/>
                  </a:lnTo>
                  <a:lnTo>
                    <a:pt x="1133855" y="9880"/>
                  </a:lnTo>
                  <a:lnTo>
                    <a:pt x="1133855" y="127279"/>
                  </a:lnTo>
                  <a:lnTo>
                    <a:pt x="1133855" y="132740"/>
                  </a:lnTo>
                  <a:lnTo>
                    <a:pt x="1129410" y="137160"/>
                  </a:lnTo>
                  <a:lnTo>
                    <a:pt x="1123950" y="137160"/>
                  </a:lnTo>
                  <a:lnTo>
                    <a:pt x="9905" y="137160"/>
                  </a:lnTo>
                  <a:lnTo>
                    <a:pt x="4445" y="137160"/>
                  </a:lnTo>
                  <a:lnTo>
                    <a:pt x="0" y="132740"/>
                  </a:lnTo>
                  <a:lnTo>
                    <a:pt x="0" y="127279"/>
                  </a:lnTo>
                  <a:lnTo>
                    <a:pt x="0" y="988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08064" y="5951219"/>
              <a:ext cx="707898" cy="34212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680453" y="6023610"/>
              <a:ext cx="565785" cy="200025"/>
            </a:xfrm>
            <a:custGeom>
              <a:avLst/>
              <a:gdLst/>
              <a:ahLst/>
              <a:cxnLst/>
              <a:rect l="l" t="t" r="r" b="b"/>
              <a:pathLst>
                <a:path w="565784" h="200025">
                  <a:moveTo>
                    <a:pt x="0" y="14389"/>
                  </a:moveTo>
                  <a:lnTo>
                    <a:pt x="0" y="6438"/>
                  </a:lnTo>
                  <a:lnTo>
                    <a:pt x="6476" y="0"/>
                  </a:lnTo>
                  <a:lnTo>
                    <a:pt x="14350" y="0"/>
                  </a:lnTo>
                  <a:lnTo>
                    <a:pt x="551052" y="0"/>
                  </a:lnTo>
                  <a:lnTo>
                    <a:pt x="558926" y="0"/>
                  </a:lnTo>
                  <a:lnTo>
                    <a:pt x="565403" y="6438"/>
                  </a:lnTo>
                  <a:lnTo>
                    <a:pt x="565403" y="14389"/>
                  </a:lnTo>
                  <a:lnTo>
                    <a:pt x="565403" y="185254"/>
                  </a:lnTo>
                  <a:lnTo>
                    <a:pt x="565403" y="193205"/>
                  </a:lnTo>
                  <a:lnTo>
                    <a:pt x="558926" y="199643"/>
                  </a:lnTo>
                  <a:lnTo>
                    <a:pt x="551052" y="199643"/>
                  </a:lnTo>
                  <a:lnTo>
                    <a:pt x="14350" y="199643"/>
                  </a:lnTo>
                  <a:lnTo>
                    <a:pt x="6476" y="199643"/>
                  </a:lnTo>
                  <a:lnTo>
                    <a:pt x="0" y="193205"/>
                  </a:lnTo>
                  <a:lnTo>
                    <a:pt x="0" y="185254"/>
                  </a:lnTo>
                  <a:lnTo>
                    <a:pt x="0" y="1438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257044" y="3285743"/>
              <a:ext cx="2168525" cy="589280"/>
            </a:xfrm>
            <a:custGeom>
              <a:avLst/>
              <a:gdLst/>
              <a:ahLst/>
              <a:cxnLst/>
              <a:rect l="l" t="t" r="r" b="b"/>
              <a:pathLst>
                <a:path w="2168525" h="589279">
                  <a:moveTo>
                    <a:pt x="1606295" y="0"/>
                  </a:moveTo>
                  <a:lnTo>
                    <a:pt x="0" y="0"/>
                  </a:lnTo>
                  <a:lnTo>
                    <a:pt x="0" y="329183"/>
                  </a:lnTo>
                  <a:lnTo>
                    <a:pt x="937006" y="329183"/>
                  </a:lnTo>
                  <a:lnTo>
                    <a:pt x="2168017" y="589279"/>
                  </a:lnTo>
                  <a:lnTo>
                    <a:pt x="1338580" y="329183"/>
                  </a:lnTo>
                  <a:lnTo>
                    <a:pt x="1606295" y="329183"/>
                  </a:lnTo>
                  <a:lnTo>
                    <a:pt x="1606295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257044" y="3285743"/>
              <a:ext cx="2168525" cy="589280"/>
            </a:xfrm>
            <a:custGeom>
              <a:avLst/>
              <a:gdLst/>
              <a:ahLst/>
              <a:cxnLst/>
              <a:rect l="l" t="t" r="r" b="b"/>
              <a:pathLst>
                <a:path w="2168525" h="589279">
                  <a:moveTo>
                    <a:pt x="0" y="0"/>
                  </a:moveTo>
                  <a:lnTo>
                    <a:pt x="937006" y="0"/>
                  </a:lnTo>
                  <a:lnTo>
                    <a:pt x="1338580" y="0"/>
                  </a:lnTo>
                  <a:lnTo>
                    <a:pt x="1606295" y="0"/>
                  </a:lnTo>
                  <a:lnTo>
                    <a:pt x="1606295" y="192023"/>
                  </a:lnTo>
                  <a:lnTo>
                    <a:pt x="1606295" y="274319"/>
                  </a:lnTo>
                  <a:lnTo>
                    <a:pt x="1606295" y="329183"/>
                  </a:lnTo>
                  <a:lnTo>
                    <a:pt x="1338580" y="329183"/>
                  </a:lnTo>
                  <a:lnTo>
                    <a:pt x="2168017" y="589279"/>
                  </a:lnTo>
                  <a:lnTo>
                    <a:pt x="937006" y="329183"/>
                  </a:lnTo>
                  <a:lnTo>
                    <a:pt x="0" y="329183"/>
                  </a:lnTo>
                  <a:lnTo>
                    <a:pt x="0" y="274319"/>
                  </a:lnTo>
                  <a:lnTo>
                    <a:pt x="0" y="192023"/>
                  </a:lnTo>
                  <a:lnTo>
                    <a:pt x="0" y="0"/>
                  </a:lnTo>
                  <a:close/>
                </a:path>
              </a:pathLst>
            </a:custGeom>
            <a:ln w="63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74293" y="920855"/>
            <a:ext cx="10527665" cy="1213485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เรียกข้อกำหนดของแบบฟอร์มที่เกี่ยวข้องจาก "การกำหนดของแบบฟอร์ม" และตั้งค่า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เรียกการกำหนดของแบบฟอร์มเป้าหมาย (คลิกที่ชื่อแบบฟอร์ม) คลิก "ป้ายกำกับ" &gt; “ชื่อแบบฟอร์ม" จากเมนูย่อย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หากต้องการเพิ่มป้ายกำกับใหม่ ให้คลิกปุ่ม "แก้ไข" ที่มุมขวาบนของหน้าจอ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หลังจากการเปลี่ยนหน้า ให้ค้นหาป้ายกำกับที่คุณต้องการเพิ่ม ทำเครื่องหมายในช่องทางด้านซ้ายของชื่อป้ายกำกับที่คุณต้องการเพิ่ม จากนั้น</a:t>
            </a: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	คลิกปุ่ม "ลงทะเบียน" ที่แสดงด้านบนและด้านล่างของหน้าจอเพื่อรับรางวัล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01163" y="3331434"/>
            <a:ext cx="880237" cy="1841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 "กำหนด"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9294241" y="2416936"/>
            <a:ext cx="1830070" cy="502920"/>
            <a:chOff x="9294241" y="2416936"/>
            <a:chExt cx="1830070" cy="502920"/>
          </a:xfrm>
        </p:grpSpPr>
        <p:sp>
          <p:nvSpPr>
            <p:cNvPr id="32" name="object 32"/>
            <p:cNvSpPr/>
            <p:nvPr/>
          </p:nvSpPr>
          <p:spPr>
            <a:xfrm>
              <a:off x="9297416" y="2420111"/>
              <a:ext cx="1823720" cy="496570"/>
            </a:xfrm>
            <a:custGeom>
              <a:avLst/>
              <a:gdLst/>
              <a:ahLst/>
              <a:cxnLst/>
              <a:rect l="l" t="t" r="r" b="b"/>
              <a:pathLst>
                <a:path w="1823720" h="496569">
                  <a:moveTo>
                    <a:pt x="1823211" y="0"/>
                  </a:moveTo>
                  <a:lnTo>
                    <a:pt x="216915" y="0"/>
                  </a:lnTo>
                  <a:lnTo>
                    <a:pt x="216915" y="330708"/>
                  </a:lnTo>
                  <a:lnTo>
                    <a:pt x="484631" y="330708"/>
                  </a:lnTo>
                  <a:lnTo>
                    <a:pt x="0" y="496570"/>
                  </a:lnTo>
                  <a:lnTo>
                    <a:pt x="886205" y="330708"/>
                  </a:lnTo>
                  <a:lnTo>
                    <a:pt x="1823211" y="330708"/>
                  </a:lnTo>
                  <a:lnTo>
                    <a:pt x="182321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297416" y="2420111"/>
              <a:ext cx="1823720" cy="496570"/>
            </a:xfrm>
            <a:custGeom>
              <a:avLst/>
              <a:gdLst/>
              <a:ahLst/>
              <a:cxnLst/>
              <a:rect l="l" t="t" r="r" b="b"/>
              <a:pathLst>
                <a:path w="1823720" h="496569">
                  <a:moveTo>
                    <a:pt x="216915" y="0"/>
                  </a:moveTo>
                  <a:lnTo>
                    <a:pt x="484631" y="0"/>
                  </a:lnTo>
                  <a:lnTo>
                    <a:pt x="886205" y="0"/>
                  </a:lnTo>
                  <a:lnTo>
                    <a:pt x="1823211" y="0"/>
                  </a:lnTo>
                  <a:lnTo>
                    <a:pt x="1823211" y="192912"/>
                  </a:lnTo>
                  <a:lnTo>
                    <a:pt x="1823211" y="275589"/>
                  </a:lnTo>
                  <a:lnTo>
                    <a:pt x="1823211" y="330708"/>
                  </a:lnTo>
                  <a:lnTo>
                    <a:pt x="886205" y="330708"/>
                  </a:lnTo>
                  <a:lnTo>
                    <a:pt x="0" y="496570"/>
                  </a:lnTo>
                  <a:lnTo>
                    <a:pt x="484631" y="330708"/>
                  </a:lnTo>
                  <a:lnTo>
                    <a:pt x="216915" y="330708"/>
                  </a:lnTo>
                  <a:lnTo>
                    <a:pt x="216915" y="275589"/>
                  </a:lnTo>
                  <a:lnTo>
                    <a:pt x="216915" y="192912"/>
                  </a:lnTo>
                  <a:lnTo>
                    <a:pt x="216915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985375" y="2505243"/>
            <a:ext cx="75882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คลิกปุ่มแก้ไข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7450708" y="4699127"/>
            <a:ext cx="3317875" cy="749300"/>
            <a:chOff x="7450708" y="4699127"/>
            <a:chExt cx="3317875" cy="749300"/>
          </a:xfrm>
        </p:grpSpPr>
        <p:sp>
          <p:nvSpPr>
            <p:cNvPr id="36" name="object 36"/>
            <p:cNvSpPr/>
            <p:nvPr/>
          </p:nvSpPr>
          <p:spPr>
            <a:xfrm>
              <a:off x="9067926" y="4702302"/>
              <a:ext cx="1680845" cy="742950"/>
            </a:xfrm>
            <a:custGeom>
              <a:avLst/>
              <a:gdLst/>
              <a:ahLst/>
              <a:cxnLst/>
              <a:rect l="l" t="t" r="r" b="b"/>
              <a:pathLst>
                <a:path w="1680845" h="742950">
                  <a:moveTo>
                    <a:pt x="0" y="0"/>
                  </a:moveTo>
                  <a:lnTo>
                    <a:pt x="342265" y="412242"/>
                  </a:lnTo>
                  <a:lnTo>
                    <a:pt x="74549" y="412242"/>
                  </a:lnTo>
                  <a:lnTo>
                    <a:pt x="74549" y="742950"/>
                  </a:lnTo>
                  <a:lnTo>
                    <a:pt x="1680845" y="742950"/>
                  </a:lnTo>
                  <a:lnTo>
                    <a:pt x="1680845" y="412242"/>
                  </a:lnTo>
                  <a:lnTo>
                    <a:pt x="743839" y="412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067926" y="4702302"/>
              <a:ext cx="1680845" cy="742950"/>
            </a:xfrm>
            <a:custGeom>
              <a:avLst/>
              <a:gdLst/>
              <a:ahLst/>
              <a:cxnLst/>
              <a:rect l="l" t="t" r="r" b="b"/>
              <a:pathLst>
                <a:path w="1680845" h="742950">
                  <a:moveTo>
                    <a:pt x="74549" y="412242"/>
                  </a:moveTo>
                  <a:lnTo>
                    <a:pt x="342265" y="412242"/>
                  </a:lnTo>
                  <a:lnTo>
                    <a:pt x="0" y="0"/>
                  </a:lnTo>
                  <a:lnTo>
                    <a:pt x="743839" y="412242"/>
                  </a:lnTo>
                  <a:lnTo>
                    <a:pt x="1680845" y="412242"/>
                  </a:lnTo>
                  <a:lnTo>
                    <a:pt x="1680845" y="467360"/>
                  </a:lnTo>
                  <a:lnTo>
                    <a:pt x="1680845" y="550037"/>
                  </a:lnTo>
                  <a:lnTo>
                    <a:pt x="1680845" y="742950"/>
                  </a:lnTo>
                  <a:lnTo>
                    <a:pt x="743839" y="742950"/>
                  </a:lnTo>
                  <a:lnTo>
                    <a:pt x="342265" y="742950"/>
                  </a:lnTo>
                  <a:lnTo>
                    <a:pt x="74549" y="742950"/>
                  </a:lnTo>
                  <a:lnTo>
                    <a:pt x="74549" y="550037"/>
                  </a:lnTo>
                  <a:lnTo>
                    <a:pt x="74549" y="467360"/>
                  </a:lnTo>
                  <a:lnTo>
                    <a:pt x="74549" y="412242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450708" y="5114544"/>
              <a:ext cx="3317875" cy="330835"/>
            </a:xfrm>
            <a:custGeom>
              <a:avLst/>
              <a:gdLst/>
              <a:ahLst/>
              <a:cxnLst/>
              <a:rect l="l" t="t" r="r" b="b"/>
              <a:pathLst>
                <a:path w="3317875" h="330835">
                  <a:moveTo>
                    <a:pt x="3317875" y="0"/>
                  </a:moveTo>
                  <a:lnTo>
                    <a:pt x="1711579" y="0"/>
                  </a:lnTo>
                  <a:lnTo>
                    <a:pt x="1711579" y="55117"/>
                  </a:lnTo>
                  <a:lnTo>
                    <a:pt x="0" y="27050"/>
                  </a:lnTo>
                  <a:lnTo>
                    <a:pt x="1711579" y="137794"/>
                  </a:lnTo>
                  <a:lnTo>
                    <a:pt x="1711579" y="330707"/>
                  </a:lnTo>
                  <a:lnTo>
                    <a:pt x="3317875" y="330707"/>
                  </a:lnTo>
                  <a:lnTo>
                    <a:pt x="3317875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9220200" y="5163439"/>
            <a:ext cx="146291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ค้นหาโดยการกรอกเงื่อนไข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472813" y="5816980"/>
            <a:ext cx="2235200" cy="335915"/>
            <a:chOff x="4472813" y="5816980"/>
            <a:chExt cx="2235200" cy="335915"/>
          </a:xfrm>
        </p:grpSpPr>
        <p:sp>
          <p:nvSpPr>
            <p:cNvPr id="41" name="object 41"/>
            <p:cNvSpPr/>
            <p:nvPr/>
          </p:nvSpPr>
          <p:spPr>
            <a:xfrm>
              <a:off x="4475988" y="5820155"/>
              <a:ext cx="2228850" cy="329565"/>
            </a:xfrm>
            <a:custGeom>
              <a:avLst/>
              <a:gdLst/>
              <a:ahLst/>
              <a:cxnLst/>
              <a:rect l="l" t="t" r="r" b="b"/>
              <a:pathLst>
                <a:path w="2228850" h="329564">
                  <a:moveTo>
                    <a:pt x="1607820" y="0"/>
                  </a:moveTo>
                  <a:lnTo>
                    <a:pt x="0" y="0"/>
                  </a:lnTo>
                  <a:lnTo>
                    <a:pt x="0" y="329184"/>
                  </a:lnTo>
                  <a:lnTo>
                    <a:pt x="1607820" y="329184"/>
                  </a:lnTo>
                  <a:lnTo>
                    <a:pt x="1607820" y="274320"/>
                  </a:lnTo>
                  <a:lnTo>
                    <a:pt x="2228595" y="274878"/>
                  </a:lnTo>
                  <a:lnTo>
                    <a:pt x="1607820" y="192024"/>
                  </a:lnTo>
                  <a:lnTo>
                    <a:pt x="160782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475988" y="5820155"/>
              <a:ext cx="2228850" cy="329565"/>
            </a:xfrm>
            <a:custGeom>
              <a:avLst/>
              <a:gdLst/>
              <a:ahLst/>
              <a:cxnLst/>
              <a:rect l="l" t="t" r="r" b="b"/>
              <a:pathLst>
                <a:path w="2228850" h="329564">
                  <a:moveTo>
                    <a:pt x="0" y="0"/>
                  </a:moveTo>
                  <a:lnTo>
                    <a:pt x="937895" y="0"/>
                  </a:lnTo>
                  <a:lnTo>
                    <a:pt x="1339850" y="0"/>
                  </a:lnTo>
                  <a:lnTo>
                    <a:pt x="1607820" y="0"/>
                  </a:lnTo>
                  <a:lnTo>
                    <a:pt x="1607820" y="192024"/>
                  </a:lnTo>
                  <a:lnTo>
                    <a:pt x="2228595" y="274878"/>
                  </a:lnTo>
                  <a:lnTo>
                    <a:pt x="1607820" y="274320"/>
                  </a:lnTo>
                  <a:lnTo>
                    <a:pt x="1607820" y="329184"/>
                  </a:lnTo>
                  <a:lnTo>
                    <a:pt x="1339850" y="329184"/>
                  </a:lnTo>
                  <a:lnTo>
                    <a:pt x="937895" y="329184"/>
                  </a:lnTo>
                  <a:lnTo>
                    <a:pt x="0" y="329184"/>
                  </a:lnTo>
                  <a:lnTo>
                    <a:pt x="0" y="274320"/>
                  </a:lnTo>
                  <a:lnTo>
                    <a:pt x="0" y="192024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4617826" y="5886281"/>
            <a:ext cx="1325774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ตรวจสอบและลงทะเบียน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44397" y="3115182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①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538854" y="2357119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②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291709" y="3465957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③</a:t>
            </a:r>
            <a:endParaRPr sz="1600">
              <a:latin typeface="Microsoft YaHei"/>
              <a:cs typeface="Microsoft YaHe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3297935" y="2838852"/>
            <a:ext cx="5883275" cy="3356610"/>
            <a:chOff x="3297935" y="2838852"/>
            <a:chExt cx="5883275" cy="3356610"/>
          </a:xfrm>
        </p:grpSpPr>
        <p:sp>
          <p:nvSpPr>
            <p:cNvPr id="48" name="object 48"/>
            <p:cNvSpPr/>
            <p:nvPr/>
          </p:nvSpPr>
          <p:spPr>
            <a:xfrm>
              <a:off x="3297935" y="3603087"/>
              <a:ext cx="504190" cy="1881505"/>
            </a:xfrm>
            <a:custGeom>
              <a:avLst/>
              <a:gdLst/>
              <a:ahLst/>
              <a:cxnLst/>
              <a:rect l="l" t="t" r="r" b="b"/>
              <a:pathLst>
                <a:path w="504189" h="1881504">
                  <a:moveTo>
                    <a:pt x="419590" y="65558"/>
                  </a:moveTo>
                  <a:lnTo>
                    <a:pt x="376809" y="104423"/>
                  </a:lnTo>
                  <a:lnTo>
                    <a:pt x="331215" y="165002"/>
                  </a:lnTo>
                  <a:lnTo>
                    <a:pt x="309244" y="201324"/>
                  </a:lnTo>
                  <a:lnTo>
                    <a:pt x="287654" y="241583"/>
                  </a:lnTo>
                  <a:lnTo>
                    <a:pt x="266573" y="285652"/>
                  </a:lnTo>
                  <a:lnTo>
                    <a:pt x="245999" y="333277"/>
                  </a:lnTo>
                  <a:lnTo>
                    <a:pt x="226060" y="384331"/>
                  </a:lnTo>
                  <a:lnTo>
                    <a:pt x="206628" y="438687"/>
                  </a:lnTo>
                  <a:lnTo>
                    <a:pt x="187705" y="496218"/>
                  </a:lnTo>
                  <a:lnTo>
                    <a:pt x="169672" y="556670"/>
                  </a:lnTo>
                  <a:lnTo>
                    <a:pt x="152146" y="619916"/>
                  </a:lnTo>
                  <a:lnTo>
                    <a:pt x="135381" y="685829"/>
                  </a:lnTo>
                  <a:lnTo>
                    <a:pt x="119379" y="754282"/>
                  </a:lnTo>
                  <a:lnTo>
                    <a:pt x="104139" y="824894"/>
                  </a:lnTo>
                  <a:lnTo>
                    <a:pt x="89788" y="897792"/>
                  </a:lnTo>
                  <a:lnTo>
                    <a:pt x="76326" y="972722"/>
                  </a:lnTo>
                  <a:lnTo>
                    <a:pt x="63880" y="1049430"/>
                  </a:lnTo>
                  <a:lnTo>
                    <a:pt x="52324" y="1127789"/>
                  </a:lnTo>
                  <a:lnTo>
                    <a:pt x="41783" y="1207672"/>
                  </a:lnTo>
                  <a:lnTo>
                    <a:pt x="24129" y="1371248"/>
                  </a:lnTo>
                  <a:lnTo>
                    <a:pt x="10922" y="1538888"/>
                  </a:lnTo>
                  <a:lnTo>
                    <a:pt x="2793" y="1709195"/>
                  </a:lnTo>
                  <a:lnTo>
                    <a:pt x="0" y="1880645"/>
                  </a:lnTo>
                  <a:lnTo>
                    <a:pt x="38100" y="1881280"/>
                  </a:lnTo>
                  <a:lnTo>
                    <a:pt x="40885" y="1710719"/>
                  </a:lnTo>
                  <a:lnTo>
                    <a:pt x="48865" y="1541682"/>
                  </a:lnTo>
                  <a:lnTo>
                    <a:pt x="48945" y="1541047"/>
                  </a:lnTo>
                  <a:lnTo>
                    <a:pt x="62062" y="1375058"/>
                  </a:lnTo>
                  <a:lnTo>
                    <a:pt x="79574" y="1212498"/>
                  </a:lnTo>
                  <a:lnTo>
                    <a:pt x="90009" y="1133250"/>
                  </a:lnTo>
                  <a:lnTo>
                    <a:pt x="90080" y="1132996"/>
                  </a:lnTo>
                  <a:lnTo>
                    <a:pt x="101435" y="1055399"/>
                  </a:lnTo>
                  <a:lnTo>
                    <a:pt x="101514" y="1055145"/>
                  </a:lnTo>
                  <a:lnTo>
                    <a:pt x="113877" y="979326"/>
                  </a:lnTo>
                  <a:lnTo>
                    <a:pt x="127208" y="905031"/>
                  </a:lnTo>
                  <a:lnTo>
                    <a:pt x="141427" y="832768"/>
                  </a:lnTo>
                  <a:lnTo>
                    <a:pt x="156508" y="762791"/>
                  </a:lnTo>
                  <a:lnTo>
                    <a:pt x="172338" y="694592"/>
                  </a:lnTo>
                  <a:lnTo>
                    <a:pt x="188879" y="629822"/>
                  </a:lnTo>
                  <a:lnTo>
                    <a:pt x="206142" y="567338"/>
                  </a:lnTo>
                  <a:lnTo>
                    <a:pt x="224040" y="507775"/>
                  </a:lnTo>
                  <a:lnTo>
                    <a:pt x="242697" y="450752"/>
                  </a:lnTo>
                  <a:lnTo>
                    <a:pt x="261747" y="397412"/>
                  </a:lnTo>
                  <a:lnTo>
                    <a:pt x="281183" y="348136"/>
                  </a:lnTo>
                  <a:lnTo>
                    <a:pt x="281431" y="347501"/>
                  </a:lnTo>
                  <a:lnTo>
                    <a:pt x="301371" y="301019"/>
                  </a:lnTo>
                  <a:lnTo>
                    <a:pt x="321452" y="259236"/>
                  </a:lnTo>
                  <a:lnTo>
                    <a:pt x="321817" y="258474"/>
                  </a:lnTo>
                  <a:lnTo>
                    <a:pt x="342110" y="220628"/>
                  </a:lnTo>
                  <a:lnTo>
                    <a:pt x="362858" y="186211"/>
                  </a:lnTo>
                  <a:lnTo>
                    <a:pt x="363474" y="185195"/>
                  </a:lnTo>
                  <a:lnTo>
                    <a:pt x="375104" y="168669"/>
                  </a:lnTo>
                  <a:lnTo>
                    <a:pt x="367125" y="168669"/>
                  </a:lnTo>
                  <a:lnTo>
                    <a:pt x="360048" y="166877"/>
                  </a:lnTo>
                  <a:lnTo>
                    <a:pt x="353949" y="162335"/>
                  </a:lnTo>
                  <a:lnTo>
                    <a:pt x="350133" y="155807"/>
                  </a:lnTo>
                  <a:lnTo>
                    <a:pt x="349138" y="148588"/>
                  </a:lnTo>
                  <a:lnTo>
                    <a:pt x="350930" y="141511"/>
                  </a:lnTo>
                  <a:lnTo>
                    <a:pt x="355473" y="135411"/>
                  </a:lnTo>
                  <a:lnTo>
                    <a:pt x="429669" y="68959"/>
                  </a:lnTo>
                  <a:lnTo>
                    <a:pt x="419590" y="65558"/>
                  </a:lnTo>
                  <a:close/>
                </a:path>
                <a:path w="504189" h="1881504">
                  <a:moveTo>
                    <a:pt x="40917" y="1710211"/>
                  </a:moveTo>
                  <a:lnTo>
                    <a:pt x="40893" y="1710719"/>
                  </a:lnTo>
                  <a:lnTo>
                    <a:pt x="40917" y="1710211"/>
                  </a:lnTo>
                  <a:close/>
                </a:path>
                <a:path w="504189" h="1881504">
                  <a:moveTo>
                    <a:pt x="48945" y="1541047"/>
                  </a:moveTo>
                  <a:lnTo>
                    <a:pt x="48894" y="1541682"/>
                  </a:lnTo>
                  <a:lnTo>
                    <a:pt x="48945" y="1541047"/>
                  </a:lnTo>
                  <a:close/>
                </a:path>
                <a:path w="504189" h="1881504">
                  <a:moveTo>
                    <a:pt x="62102" y="1374550"/>
                  </a:moveTo>
                  <a:lnTo>
                    <a:pt x="61975" y="1375058"/>
                  </a:lnTo>
                  <a:lnTo>
                    <a:pt x="62102" y="1374550"/>
                  </a:lnTo>
                  <a:close/>
                </a:path>
                <a:path w="504189" h="1881504">
                  <a:moveTo>
                    <a:pt x="79628" y="1211990"/>
                  </a:moveTo>
                  <a:lnTo>
                    <a:pt x="79501" y="1212498"/>
                  </a:lnTo>
                  <a:lnTo>
                    <a:pt x="79628" y="1211990"/>
                  </a:lnTo>
                  <a:close/>
                </a:path>
                <a:path w="504189" h="1881504">
                  <a:moveTo>
                    <a:pt x="90080" y="1132996"/>
                  </a:moveTo>
                  <a:lnTo>
                    <a:pt x="90042" y="1133250"/>
                  </a:lnTo>
                  <a:lnTo>
                    <a:pt x="90080" y="1132996"/>
                  </a:lnTo>
                  <a:close/>
                </a:path>
                <a:path w="504189" h="1881504">
                  <a:moveTo>
                    <a:pt x="101514" y="1055145"/>
                  </a:moveTo>
                  <a:lnTo>
                    <a:pt x="101473" y="1055399"/>
                  </a:lnTo>
                  <a:lnTo>
                    <a:pt x="101514" y="1055145"/>
                  </a:lnTo>
                  <a:close/>
                </a:path>
                <a:path w="504189" h="1881504">
                  <a:moveTo>
                    <a:pt x="113918" y="979072"/>
                  </a:moveTo>
                  <a:lnTo>
                    <a:pt x="113791" y="979326"/>
                  </a:lnTo>
                  <a:lnTo>
                    <a:pt x="113918" y="979072"/>
                  </a:lnTo>
                  <a:close/>
                </a:path>
                <a:path w="504189" h="1881504">
                  <a:moveTo>
                    <a:pt x="127253" y="904777"/>
                  </a:moveTo>
                  <a:lnTo>
                    <a:pt x="127126" y="905031"/>
                  </a:lnTo>
                  <a:lnTo>
                    <a:pt x="127253" y="904777"/>
                  </a:lnTo>
                  <a:close/>
                </a:path>
                <a:path w="504189" h="1881504">
                  <a:moveTo>
                    <a:pt x="141477" y="832514"/>
                  </a:moveTo>
                  <a:lnTo>
                    <a:pt x="141350" y="832768"/>
                  </a:lnTo>
                  <a:lnTo>
                    <a:pt x="141477" y="832514"/>
                  </a:lnTo>
                  <a:close/>
                </a:path>
                <a:path w="504189" h="1881504">
                  <a:moveTo>
                    <a:pt x="156590" y="762410"/>
                  </a:moveTo>
                  <a:lnTo>
                    <a:pt x="156463" y="762791"/>
                  </a:lnTo>
                  <a:lnTo>
                    <a:pt x="156590" y="762410"/>
                  </a:lnTo>
                  <a:close/>
                </a:path>
                <a:path w="504189" h="1881504">
                  <a:moveTo>
                    <a:pt x="172435" y="694592"/>
                  </a:moveTo>
                  <a:lnTo>
                    <a:pt x="172338" y="694973"/>
                  </a:lnTo>
                  <a:lnTo>
                    <a:pt x="172435" y="694592"/>
                  </a:lnTo>
                  <a:close/>
                </a:path>
                <a:path w="504189" h="1881504">
                  <a:moveTo>
                    <a:pt x="188975" y="629441"/>
                  </a:moveTo>
                  <a:lnTo>
                    <a:pt x="188849" y="629822"/>
                  </a:lnTo>
                  <a:lnTo>
                    <a:pt x="188975" y="629441"/>
                  </a:lnTo>
                  <a:close/>
                </a:path>
                <a:path w="504189" h="1881504">
                  <a:moveTo>
                    <a:pt x="206248" y="566957"/>
                  </a:moveTo>
                  <a:lnTo>
                    <a:pt x="206121" y="567338"/>
                  </a:lnTo>
                  <a:lnTo>
                    <a:pt x="206248" y="566957"/>
                  </a:lnTo>
                  <a:close/>
                </a:path>
                <a:path w="504189" h="1881504">
                  <a:moveTo>
                    <a:pt x="242750" y="450752"/>
                  </a:moveTo>
                  <a:lnTo>
                    <a:pt x="242569" y="451260"/>
                  </a:lnTo>
                  <a:lnTo>
                    <a:pt x="242750" y="450752"/>
                  </a:lnTo>
                  <a:close/>
                </a:path>
                <a:path w="504189" h="1881504">
                  <a:moveTo>
                    <a:pt x="261868" y="397412"/>
                  </a:moveTo>
                  <a:lnTo>
                    <a:pt x="261619" y="398047"/>
                  </a:lnTo>
                  <a:lnTo>
                    <a:pt x="261868" y="397412"/>
                  </a:lnTo>
                  <a:close/>
                </a:path>
                <a:path w="504189" h="1881504">
                  <a:moveTo>
                    <a:pt x="281450" y="347501"/>
                  </a:moveTo>
                  <a:lnTo>
                    <a:pt x="281237" y="347997"/>
                  </a:lnTo>
                  <a:lnTo>
                    <a:pt x="281450" y="347501"/>
                  </a:lnTo>
                  <a:close/>
                </a:path>
                <a:path w="504189" h="1881504">
                  <a:moveTo>
                    <a:pt x="301421" y="301019"/>
                  </a:moveTo>
                  <a:lnTo>
                    <a:pt x="301116" y="301654"/>
                  </a:lnTo>
                  <a:lnTo>
                    <a:pt x="301421" y="301019"/>
                  </a:lnTo>
                  <a:close/>
                </a:path>
                <a:path w="504189" h="1881504">
                  <a:moveTo>
                    <a:pt x="321586" y="258956"/>
                  </a:moveTo>
                  <a:lnTo>
                    <a:pt x="321437" y="259236"/>
                  </a:lnTo>
                  <a:lnTo>
                    <a:pt x="321586" y="258956"/>
                  </a:lnTo>
                  <a:close/>
                </a:path>
                <a:path w="504189" h="1881504">
                  <a:moveTo>
                    <a:pt x="321845" y="258474"/>
                  </a:moveTo>
                  <a:lnTo>
                    <a:pt x="321586" y="258956"/>
                  </a:lnTo>
                  <a:lnTo>
                    <a:pt x="321845" y="258474"/>
                  </a:lnTo>
                  <a:close/>
                </a:path>
                <a:path w="504189" h="1881504">
                  <a:moveTo>
                    <a:pt x="342518" y="219866"/>
                  </a:moveTo>
                  <a:lnTo>
                    <a:pt x="342011" y="220628"/>
                  </a:lnTo>
                  <a:lnTo>
                    <a:pt x="342518" y="219866"/>
                  </a:lnTo>
                  <a:close/>
                </a:path>
                <a:path w="504189" h="1881504">
                  <a:moveTo>
                    <a:pt x="363474" y="185195"/>
                  </a:moveTo>
                  <a:lnTo>
                    <a:pt x="362838" y="186211"/>
                  </a:lnTo>
                  <a:lnTo>
                    <a:pt x="362985" y="186002"/>
                  </a:lnTo>
                  <a:lnTo>
                    <a:pt x="363474" y="185195"/>
                  </a:lnTo>
                  <a:close/>
                </a:path>
                <a:path w="504189" h="1881504">
                  <a:moveTo>
                    <a:pt x="362985" y="186002"/>
                  </a:moveTo>
                  <a:lnTo>
                    <a:pt x="362838" y="186211"/>
                  </a:lnTo>
                  <a:lnTo>
                    <a:pt x="362985" y="186002"/>
                  </a:lnTo>
                  <a:close/>
                </a:path>
                <a:path w="504189" h="1881504">
                  <a:moveTo>
                    <a:pt x="363549" y="185195"/>
                  </a:moveTo>
                  <a:lnTo>
                    <a:pt x="362985" y="186002"/>
                  </a:lnTo>
                  <a:lnTo>
                    <a:pt x="363549" y="185195"/>
                  </a:lnTo>
                  <a:close/>
                </a:path>
                <a:path w="504189" h="1881504">
                  <a:moveTo>
                    <a:pt x="429669" y="68959"/>
                  </a:moveTo>
                  <a:lnTo>
                    <a:pt x="355473" y="135411"/>
                  </a:lnTo>
                  <a:lnTo>
                    <a:pt x="350930" y="141511"/>
                  </a:lnTo>
                  <a:lnTo>
                    <a:pt x="349138" y="148588"/>
                  </a:lnTo>
                  <a:lnTo>
                    <a:pt x="350133" y="155807"/>
                  </a:lnTo>
                  <a:lnTo>
                    <a:pt x="353949" y="162335"/>
                  </a:lnTo>
                  <a:lnTo>
                    <a:pt x="360048" y="166877"/>
                  </a:lnTo>
                  <a:lnTo>
                    <a:pt x="367125" y="168669"/>
                  </a:lnTo>
                  <a:lnTo>
                    <a:pt x="374344" y="167675"/>
                  </a:lnTo>
                  <a:lnTo>
                    <a:pt x="376804" y="166237"/>
                  </a:lnTo>
                  <a:lnTo>
                    <a:pt x="383883" y="156112"/>
                  </a:lnTo>
                  <a:lnTo>
                    <a:pt x="384683" y="154969"/>
                  </a:lnTo>
                  <a:lnTo>
                    <a:pt x="404723" y="130585"/>
                  </a:lnTo>
                  <a:lnTo>
                    <a:pt x="404494" y="130585"/>
                  </a:lnTo>
                  <a:lnTo>
                    <a:pt x="425323" y="109757"/>
                  </a:lnTo>
                  <a:lnTo>
                    <a:pt x="425068" y="109757"/>
                  </a:lnTo>
                  <a:lnTo>
                    <a:pt x="426847" y="108233"/>
                  </a:lnTo>
                  <a:lnTo>
                    <a:pt x="427009" y="108233"/>
                  </a:lnTo>
                  <a:lnTo>
                    <a:pt x="445607" y="93628"/>
                  </a:lnTo>
                  <a:lnTo>
                    <a:pt x="445135" y="93628"/>
                  </a:lnTo>
                  <a:lnTo>
                    <a:pt x="447548" y="92104"/>
                  </a:lnTo>
                  <a:lnTo>
                    <a:pt x="447820" y="92104"/>
                  </a:lnTo>
                  <a:lnTo>
                    <a:pt x="465278" y="82198"/>
                  </a:lnTo>
                  <a:lnTo>
                    <a:pt x="464565" y="82198"/>
                  </a:lnTo>
                  <a:lnTo>
                    <a:pt x="467740" y="80801"/>
                  </a:lnTo>
                  <a:lnTo>
                    <a:pt x="468757" y="80801"/>
                  </a:lnTo>
                  <a:lnTo>
                    <a:pt x="472948" y="79404"/>
                  </a:lnTo>
                  <a:lnTo>
                    <a:pt x="460628" y="79404"/>
                  </a:lnTo>
                  <a:lnTo>
                    <a:pt x="429669" y="68959"/>
                  </a:lnTo>
                  <a:close/>
                </a:path>
                <a:path w="504189" h="1881504">
                  <a:moveTo>
                    <a:pt x="376804" y="166237"/>
                  </a:moveTo>
                  <a:lnTo>
                    <a:pt x="374344" y="167675"/>
                  </a:lnTo>
                  <a:lnTo>
                    <a:pt x="367125" y="168669"/>
                  </a:lnTo>
                  <a:lnTo>
                    <a:pt x="375104" y="168669"/>
                  </a:lnTo>
                  <a:lnTo>
                    <a:pt x="376804" y="166237"/>
                  </a:lnTo>
                  <a:close/>
                </a:path>
                <a:path w="504189" h="1881504">
                  <a:moveTo>
                    <a:pt x="472992" y="43336"/>
                  </a:moveTo>
                  <a:lnTo>
                    <a:pt x="460501" y="43336"/>
                  </a:lnTo>
                  <a:lnTo>
                    <a:pt x="472948" y="79404"/>
                  </a:lnTo>
                  <a:lnTo>
                    <a:pt x="466294" y="81622"/>
                  </a:lnTo>
                  <a:lnTo>
                    <a:pt x="426252" y="108828"/>
                  </a:lnTo>
                  <a:lnTo>
                    <a:pt x="384404" y="155368"/>
                  </a:lnTo>
                  <a:lnTo>
                    <a:pt x="376804" y="166237"/>
                  </a:lnTo>
                  <a:lnTo>
                    <a:pt x="380873" y="163859"/>
                  </a:lnTo>
                  <a:lnTo>
                    <a:pt x="503809" y="53750"/>
                  </a:lnTo>
                  <a:lnTo>
                    <a:pt x="472992" y="43336"/>
                  </a:lnTo>
                  <a:close/>
                </a:path>
                <a:path w="504189" h="1881504">
                  <a:moveTo>
                    <a:pt x="384683" y="154969"/>
                  </a:moveTo>
                  <a:lnTo>
                    <a:pt x="383793" y="156112"/>
                  </a:lnTo>
                  <a:lnTo>
                    <a:pt x="384404" y="155368"/>
                  </a:lnTo>
                  <a:lnTo>
                    <a:pt x="384683" y="154969"/>
                  </a:lnTo>
                  <a:close/>
                </a:path>
                <a:path w="504189" h="1881504">
                  <a:moveTo>
                    <a:pt x="384404" y="155368"/>
                  </a:moveTo>
                  <a:lnTo>
                    <a:pt x="383793" y="156112"/>
                  </a:lnTo>
                  <a:lnTo>
                    <a:pt x="384404" y="155368"/>
                  </a:lnTo>
                  <a:close/>
                </a:path>
                <a:path w="504189" h="1881504">
                  <a:moveTo>
                    <a:pt x="384731" y="154969"/>
                  </a:moveTo>
                  <a:lnTo>
                    <a:pt x="384404" y="155368"/>
                  </a:lnTo>
                  <a:lnTo>
                    <a:pt x="384731" y="154969"/>
                  </a:lnTo>
                  <a:close/>
                </a:path>
                <a:path w="504189" h="1881504">
                  <a:moveTo>
                    <a:pt x="405764" y="129315"/>
                  </a:moveTo>
                  <a:lnTo>
                    <a:pt x="404494" y="130585"/>
                  </a:lnTo>
                  <a:lnTo>
                    <a:pt x="404723" y="130585"/>
                  </a:lnTo>
                  <a:lnTo>
                    <a:pt x="405764" y="129315"/>
                  </a:lnTo>
                  <a:close/>
                </a:path>
                <a:path w="504189" h="1881504">
                  <a:moveTo>
                    <a:pt x="426847" y="108233"/>
                  </a:moveTo>
                  <a:lnTo>
                    <a:pt x="425068" y="109757"/>
                  </a:lnTo>
                  <a:lnTo>
                    <a:pt x="426252" y="108828"/>
                  </a:lnTo>
                  <a:lnTo>
                    <a:pt x="426847" y="108233"/>
                  </a:lnTo>
                  <a:close/>
                </a:path>
                <a:path w="504189" h="1881504">
                  <a:moveTo>
                    <a:pt x="426252" y="108828"/>
                  </a:moveTo>
                  <a:lnTo>
                    <a:pt x="425068" y="109757"/>
                  </a:lnTo>
                  <a:lnTo>
                    <a:pt x="425323" y="109757"/>
                  </a:lnTo>
                  <a:lnTo>
                    <a:pt x="426252" y="108828"/>
                  </a:lnTo>
                  <a:close/>
                </a:path>
                <a:path w="504189" h="1881504">
                  <a:moveTo>
                    <a:pt x="427009" y="108233"/>
                  </a:moveTo>
                  <a:lnTo>
                    <a:pt x="426847" y="108233"/>
                  </a:lnTo>
                  <a:lnTo>
                    <a:pt x="426252" y="108828"/>
                  </a:lnTo>
                  <a:lnTo>
                    <a:pt x="427009" y="108233"/>
                  </a:lnTo>
                  <a:close/>
                </a:path>
                <a:path w="504189" h="1881504">
                  <a:moveTo>
                    <a:pt x="447548" y="92104"/>
                  </a:moveTo>
                  <a:lnTo>
                    <a:pt x="445135" y="93628"/>
                  </a:lnTo>
                  <a:lnTo>
                    <a:pt x="446837" y="92662"/>
                  </a:lnTo>
                  <a:lnTo>
                    <a:pt x="447548" y="92104"/>
                  </a:lnTo>
                  <a:close/>
                </a:path>
                <a:path w="504189" h="1881504">
                  <a:moveTo>
                    <a:pt x="446837" y="92662"/>
                  </a:moveTo>
                  <a:lnTo>
                    <a:pt x="445135" y="93628"/>
                  </a:lnTo>
                  <a:lnTo>
                    <a:pt x="445607" y="93628"/>
                  </a:lnTo>
                  <a:lnTo>
                    <a:pt x="446837" y="92662"/>
                  </a:lnTo>
                  <a:close/>
                </a:path>
                <a:path w="504189" h="1881504">
                  <a:moveTo>
                    <a:pt x="447820" y="92104"/>
                  </a:moveTo>
                  <a:lnTo>
                    <a:pt x="447548" y="92104"/>
                  </a:lnTo>
                  <a:lnTo>
                    <a:pt x="446837" y="92662"/>
                  </a:lnTo>
                  <a:lnTo>
                    <a:pt x="447820" y="92104"/>
                  </a:lnTo>
                  <a:close/>
                </a:path>
                <a:path w="504189" h="1881504">
                  <a:moveTo>
                    <a:pt x="467740" y="80801"/>
                  </a:moveTo>
                  <a:lnTo>
                    <a:pt x="464565" y="82198"/>
                  </a:lnTo>
                  <a:lnTo>
                    <a:pt x="466294" y="81622"/>
                  </a:lnTo>
                  <a:lnTo>
                    <a:pt x="467740" y="80801"/>
                  </a:lnTo>
                  <a:close/>
                </a:path>
                <a:path w="504189" h="1881504">
                  <a:moveTo>
                    <a:pt x="466294" y="81622"/>
                  </a:moveTo>
                  <a:lnTo>
                    <a:pt x="464565" y="82198"/>
                  </a:lnTo>
                  <a:lnTo>
                    <a:pt x="465278" y="82198"/>
                  </a:lnTo>
                  <a:lnTo>
                    <a:pt x="466294" y="81622"/>
                  </a:lnTo>
                  <a:close/>
                </a:path>
                <a:path w="504189" h="1881504">
                  <a:moveTo>
                    <a:pt x="468757" y="80801"/>
                  </a:moveTo>
                  <a:lnTo>
                    <a:pt x="467740" y="80801"/>
                  </a:lnTo>
                  <a:lnTo>
                    <a:pt x="466294" y="81622"/>
                  </a:lnTo>
                  <a:lnTo>
                    <a:pt x="468757" y="80801"/>
                  </a:lnTo>
                  <a:close/>
                </a:path>
                <a:path w="504189" h="1881504">
                  <a:moveTo>
                    <a:pt x="454025" y="47146"/>
                  </a:moveTo>
                  <a:lnTo>
                    <a:pt x="429669" y="68959"/>
                  </a:lnTo>
                  <a:lnTo>
                    <a:pt x="460628" y="79404"/>
                  </a:lnTo>
                  <a:lnTo>
                    <a:pt x="454025" y="47146"/>
                  </a:lnTo>
                  <a:close/>
                </a:path>
                <a:path w="504189" h="1881504">
                  <a:moveTo>
                    <a:pt x="461816" y="47146"/>
                  </a:moveTo>
                  <a:lnTo>
                    <a:pt x="454025" y="47146"/>
                  </a:lnTo>
                  <a:lnTo>
                    <a:pt x="460628" y="79404"/>
                  </a:lnTo>
                  <a:lnTo>
                    <a:pt x="472948" y="79404"/>
                  </a:lnTo>
                  <a:lnTo>
                    <a:pt x="461816" y="47146"/>
                  </a:lnTo>
                  <a:close/>
                </a:path>
                <a:path w="504189" h="1881504">
                  <a:moveTo>
                    <a:pt x="460501" y="43336"/>
                  </a:moveTo>
                  <a:lnTo>
                    <a:pt x="450468" y="46765"/>
                  </a:lnTo>
                  <a:lnTo>
                    <a:pt x="425068" y="61243"/>
                  </a:lnTo>
                  <a:lnTo>
                    <a:pt x="419590" y="65558"/>
                  </a:lnTo>
                  <a:lnTo>
                    <a:pt x="429669" y="68959"/>
                  </a:lnTo>
                  <a:lnTo>
                    <a:pt x="454025" y="47146"/>
                  </a:lnTo>
                  <a:lnTo>
                    <a:pt x="461816" y="47146"/>
                  </a:lnTo>
                  <a:lnTo>
                    <a:pt x="460501" y="43336"/>
                  </a:lnTo>
                  <a:close/>
                </a:path>
                <a:path w="504189" h="1881504">
                  <a:moveTo>
                    <a:pt x="339933" y="0"/>
                  </a:moveTo>
                  <a:lnTo>
                    <a:pt x="332882" y="1950"/>
                  </a:lnTo>
                  <a:lnTo>
                    <a:pt x="327094" y="6401"/>
                  </a:lnTo>
                  <a:lnTo>
                    <a:pt x="323341" y="12983"/>
                  </a:lnTo>
                  <a:lnTo>
                    <a:pt x="322349" y="20450"/>
                  </a:lnTo>
                  <a:lnTo>
                    <a:pt x="324262" y="27477"/>
                  </a:lnTo>
                  <a:lnTo>
                    <a:pt x="328699" y="33289"/>
                  </a:lnTo>
                  <a:lnTo>
                    <a:pt x="335279" y="37113"/>
                  </a:lnTo>
                  <a:lnTo>
                    <a:pt x="419590" y="65558"/>
                  </a:lnTo>
                  <a:lnTo>
                    <a:pt x="425068" y="61243"/>
                  </a:lnTo>
                  <a:lnTo>
                    <a:pt x="450468" y="46765"/>
                  </a:lnTo>
                  <a:lnTo>
                    <a:pt x="460501" y="43336"/>
                  </a:lnTo>
                  <a:lnTo>
                    <a:pt x="472992" y="43336"/>
                  </a:lnTo>
                  <a:lnTo>
                    <a:pt x="347472" y="918"/>
                  </a:lnTo>
                  <a:lnTo>
                    <a:pt x="33993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11522" y="2838852"/>
              <a:ext cx="4869560" cy="1686792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7173275" y="5229225"/>
              <a:ext cx="171450" cy="464184"/>
            </a:xfrm>
            <a:custGeom>
              <a:avLst/>
              <a:gdLst/>
              <a:ahLst/>
              <a:cxnLst/>
              <a:rect l="l" t="t" r="r" b="b"/>
              <a:pathLst>
                <a:path w="171450" h="464185">
                  <a:moveTo>
                    <a:pt x="16781" y="292034"/>
                  </a:moveTo>
                  <a:lnTo>
                    <a:pt x="9590" y="294386"/>
                  </a:lnTo>
                  <a:lnTo>
                    <a:pt x="3869" y="299291"/>
                  </a:lnTo>
                  <a:lnTo>
                    <a:pt x="589" y="305816"/>
                  </a:lnTo>
                  <a:lnTo>
                    <a:pt x="0" y="313102"/>
                  </a:lnTo>
                  <a:lnTo>
                    <a:pt x="2351" y="320294"/>
                  </a:lnTo>
                  <a:lnTo>
                    <a:pt x="83250" y="464045"/>
                  </a:lnTo>
                  <a:lnTo>
                    <a:pt x="105916" y="426542"/>
                  </a:lnTo>
                  <a:lnTo>
                    <a:pt x="102935" y="426542"/>
                  </a:lnTo>
                  <a:lnTo>
                    <a:pt x="64835" y="425958"/>
                  </a:lnTo>
                  <a:lnTo>
                    <a:pt x="64835" y="420141"/>
                  </a:lnTo>
                  <a:lnTo>
                    <a:pt x="65851" y="398525"/>
                  </a:lnTo>
                  <a:lnTo>
                    <a:pt x="66994" y="377558"/>
                  </a:lnTo>
                  <a:lnTo>
                    <a:pt x="68317" y="359922"/>
                  </a:lnTo>
                  <a:lnTo>
                    <a:pt x="35498" y="301625"/>
                  </a:lnTo>
                  <a:lnTo>
                    <a:pt x="30593" y="295904"/>
                  </a:lnTo>
                  <a:lnTo>
                    <a:pt x="24068" y="292623"/>
                  </a:lnTo>
                  <a:lnTo>
                    <a:pt x="16781" y="292034"/>
                  </a:lnTo>
                  <a:close/>
                </a:path>
                <a:path w="171450" h="464185">
                  <a:moveTo>
                    <a:pt x="68317" y="359922"/>
                  </a:moveTo>
                  <a:lnTo>
                    <a:pt x="66994" y="377558"/>
                  </a:lnTo>
                  <a:lnTo>
                    <a:pt x="65851" y="398525"/>
                  </a:lnTo>
                  <a:lnTo>
                    <a:pt x="64835" y="420141"/>
                  </a:lnTo>
                  <a:lnTo>
                    <a:pt x="64835" y="425958"/>
                  </a:lnTo>
                  <a:lnTo>
                    <a:pt x="102935" y="426542"/>
                  </a:lnTo>
                  <a:lnTo>
                    <a:pt x="102962" y="421017"/>
                  </a:lnTo>
                  <a:lnTo>
                    <a:pt x="103158" y="416902"/>
                  </a:lnTo>
                  <a:lnTo>
                    <a:pt x="100395" y="416902"/>
                  </a:lnTo>
                  <a:lnTo>
                    <a:pt x="67502" y="416394"/>
                  </a:lnTo>
                  <a:lnTo>
                    <a:pt x="84385" y="388464"/>
                  </a:lnTo>
                  <a:lnTo>
                    <a:pt x="68317" y="359922"/>
                  </a:lnTo>
                  <a:close/>
                </a:path>
                <a:path w="171450" h="464185">
                  <a:moveTo>
                    <a:pt x="134131" y="379856"/>
                  </a:moveTo>
                  <a:lnTo>
                    <a:pt x="105094" y="379856"/>
                  </a:lnTo>
                  <a:lnTo>
                    <a:pt x="103951" y="400532"/>
                  </a:lnTo>
                  <a:lnTo>
                    <a:pt x="103004" y="420141"/>
                  </a:lnTo>
                  <a:lnTo>
                    <a:pt x="102935" y="426542"/>
                  </a:lnTo>
                  <a:lnTo>
                    <a:pt x="105916" y="426542"/>
                  </a:lnTo>
                  <a:lnTo>
                    <a:pt x="134131" y="379856"/>
                  </a:lnTo>
                  <a:close/>
                </a:path>
                <a:path w="171450" h="464185">
                  <a:moveTo>
                    <a:pt x="102962" y="421017"/>
                  </a:moveTo>
                  <a:lnTo>
                    <a:pt x="102935" y="421576"/>
                  </a:lnTo>
                  <a:lnTo>
                    <a:pt x="102962" y="421017"/>
                  </a:lnTo>
                  <a:close/>
                </a:path>
                <a:path w="171450" h="464185">
                  <a:moveTo>
                    <a:pt x="84385" y="388464"/>
                  </a:moveTo>
                  <a:lnTo>
                    <a:pt x="67502" y="416394"/>
                  </a:lnTo>
                  <a:lnTo>
                    <a:pt x="100395" y="416902"/>
                  </a:lnTo>
                  <a:lnTo>
                    <a:pt x="84385" y="388464"/>
                  </a:lnTo>
                  <a:close/>
                </a:path>
                <a:path w="171450" h="464185">
                  <a:moveTo>
                    <a:pt x="107437" y="350328"/>
                  </a:moveTo>
                  <a:lnTo>
                    <a:pt x="84385" y="388464"/>
                  </a:lnTo>
                  <a:lnTo>
                    <a:pt x="100395" y="416902"/>
                  </a:lnTo>
                  <a:lnTo>
                    <a:pt x="103158" y="416902"/>
                  </a:lnTo>
                  <a:lnTo>
                    <a:pt x="104062" y="398525"/>
                  </a:lnTo>
                  <a:lnTo>
                    <a:pt x="105072" y="380250"/>
                  </a:lnTo>
                  <a:lnTo>
                    <a:pt x="106472" y="360502"/>
                  </a:lnTo>
                  <a:lnTo>
                    <a:pt x="106545" y="359922"/>
                  </a:lnTo>
                  <a:lnTo>
                    <a:pt x="107437" y="350328"/>
                  </a:lnTo>
                  <a:close/>
                </a:path>
                <a:path w="171450" h="464185">
                  <a:moveTo>
                    <a:pt x="103951" y="400329"/>
                  </a:moveTo>
                  <a:lnTo>
                    <a:pt x="103941" y="400532"/>
                  </a:lnTo>
                  <a:lnTo>
                    <a:pt x="103951" y="400329"/>
                  </a:lnTo>
                  <a:close/>
                </a:path>
                <a:path w="171450" h="464185">
                  <a:moveTo>
                    <a:pt x="103962" y="400329"/>
                  </a:moveTo>
                  <a:lnTo>
                    <a:pt x="103951" y="400532"/>
                  </a:lnTo>
                  <a:lnTo>
                    <a:pt x="103962" y="400329"/>
                  </a:lnTo>
                  <a:close/>
                </a:path>
                <a:path w="171450" h="464185">
                  <a:moveTo>
                    <a:pt x="106833" y="214907"/>
                  </a:moveTo>
                  <a:lnTo>
                    <a:pt x="85629" y="246634"/>
                  </a:lnTo>
                  <a:lnTo>
                    <a:pt x="77027" y="285877"/>
                  </a:lnTo>
                  <a:lnTo>
                    <a:pt x="70296" y="337819"/>
                  </a:lnTo>
                  <a:lnTo>
                    <a:pt x="68317" y="359922"/>
                  </a:lnTo>
                  <a:lnTo>
                    <a:pt x="84385" y="388464"/>
                  </a:lnTo>
                  <a:lnTo>
                    <a:pt x="107437" y="350328"/>
                  </a:lnTo>
                  <a:lnTo>
                    <a:pt x="108234" y="341756"/>
                  </a:lnTo>
                  <a:lnTo>
                    <a:pt x="110131" y="323977"/>
                  </a:lnTo>
                  <a:lnTo>
                    <a:pt x="110223" y="323596"/>
                  </a:lnTo>
                  <a:lnTo>
                    <a:pt x="112284" y="307466"/>
                  </a:lnTo>
                  <a:lnTo>
                    <a:pt x="112389" y="307086"/>
                  </a:lnTo>
                  <a:lnTo>
                    <a:pt x="114619" y="291846"/>
                  </a:lnTo>
                  <a:lnTo>
                    <a:pt x="117159" y="278384"/>
                  </a:lnTo>
                  <a:lnTo>
                    <a:pt x="119699" y="266700"/>
                  </a:lnTo>
                  <a:lnTo>
                    <a:pt x="121962" y="258444"/>
                  </a:lnTo>
                  <a:lnTo>
                    <a:pt x="122366" y="256921"/>
                  </a:lnTo>
                  <a:lnTo>
                    <a:pt x="124497" y="251078"/>
                  </a:lnTo>
                  <a:lnTo>
                    <a:pt x="119064" y="251078"/>
                  </a:lnTo>
                  <a:lnTo>
                    <a:pt x="123615" y="249174"/>
                  </a:lnTo>
                  <a:lnTo>
                    <a:pt x="126265" y="246980"/>
                  </a:lnTo>
                  <a:lnTo>
                    <a:pt x="127192" y="245744"/>
                  </a:lnTo>
                  <a:lnTo>
                    <a:pt x="131129" y="245744"/>
                  </a:lnTo>
                  <a:lnTo>
                    <a:pt x="145819" y="218694"/>
                  </a:lnTo>
                  <a:lnTo>
                    <a:pt x="104586" y="218694"/>
                  </a:lnTo>
                  <a:lnTo>
                    <a:pt x="105179" y="217805"/>
                  </a:lnTo>
                  <a:lnTo>
                    <a:pt x="105399" y="217474"/>
                  </a:lnTo>
                  <a:lnTo>
                    <a:pt x="106110" y="216408"/>
                  </a:lnTo>
                  <a:lnTo>
                    <a:pt x="106415" y="215849"/>
                  </a:lnTo>
                  <a:lnTo>
                    <a:pt x="106833" y="214907"/>
                  </a:lnTo>
                  <a:close/>
                </a:path>
                <a:path w="171450" h="464185">
                  <a:moveTo>
                    <a:pt x="154993" y="294112"/>
                  </a:moveTo>
                  <a:lnTo>
                    <a:pt x="107437" y="350328"/>
                  </a:lnTo>
                  <a:lnTo>
                    <a:pt x="106491" y="360502"/>
                  </a:lnTo>
                  <a:lnTo>
                    <a:pt x="104967" y="380250"/>
                  </a:lnTo>
                  <a:lnTo>
                    <a:pt x="105094" y="379856"/>
                  </a:lnTo>
                  <a:lnTo>
                    <a:pt x="134131" y="379856"/>
                  </a:lnTo>
                  <a:lnTo>
                    <a:pt x="168594" y="322834"/>
                  </a:lnTo>
                  <a:lnTo>
                    <a:pt x="171154" y="315710"/>
                  </a:lnTo>
                  <a:lnTo>
                    <a:pt x="170785" y="308419"/>
                  </a:lnTo>
                  <a:lnTo>
                    <a:pt x="167701" y="301795"/>
                  </a:lnTo>
                  <a:lnTo>
                    <a:pt x="162117" y="296672"/>
                  </a:lnTo>
                  <a:lnTo>
                    <a:pt x="154993" y="294112"/>
                  </a:lnTo>
                  <a:close/>
                </a:path>
                <a:path w="171450" h="464185">
                  <a:moveTo>
                    <a:pt x="105094" y="379856"/>
                  </a:moveTo>
                  <a:lnTo>
                    <a:pt x="104967" y="380250"/>
                  </a:lnTo>
                  <a:lnTo>
                    <a:pt x="105094" y="379856"/>
                  </a:lnTo>
                  <a:close/>
                </a:path>
                <a:path w="171450" h="464185">
                  <a:moveTo>
                    <a:pt x="106491" y="360248"/>
                  </a:moveTo>
                  <a:lnTo>
                    <a:pt x="106472" y="360502"/>
                  </a:lnTo>
                  <a:lnTo>
                    <a:pt x="106491" y="360248"/>
                  </a:lnTo>
                  <a:close/>
                </a:path>
                <a:path w="171450" h="464185">
                  <a:moveTo>
                    <a:pt x="106515" y="360248"/>
                  </a:moveTo>
                  <a:lnTo>
                    <a:pt x="106491" y="360502"/>
                  </a:lnTo>
                  <a:lnTo>
                    <a:pt x="106515" y="360248"/>
                  </a:lnTo>
                  <a:close/>
                </a:path>
                <a:path w="171450" h="464185">
                  <a:moveTo>
                    <a:pt x="108269" y="341375"/>
                  </a:moveTo>
                  <a:lnTo>
                    <a:pt x="108142" y="341756"/>
                  </a:lnTo>
                  <a:lnTo>
                    <a:pt x="108269" y="341375"/>
                  </a:lnTo>
                  <a:close/>
                </a:path>
                <a:path w="171450" h="464185">
                  <a:moveTo>
                    <a:pt x="110223" y="323596"/>
                  </a:moveTo>
                  <a:lnTo>
                    <a:pt x="110174" y="323977"/>
                  </a:lnTo>
                  <a:lnTo>
                    <a:pt x="110223" y="323596"/>
                  </a:lnTo>
                  <a:close/>
                </a:path>
                <a:path w="171450" h="464185">
                  <a:moveTo>
                    <a:pt x="112389" y="307086"/>
                  </a:moveTo>
                  <a:lnTo>
                    <a:pt x="112333" y="307466"/>
                  </a:lnTo>
                  <a:lnTo>
                    <a:pt x="112389" y="307086"/>
                  </a:lnTo>
                  <a:close/>
                </a:path>
                <a:path w="171450" h="464185">
                  <a:moveTo>
                    <a:pt x="114733" y="291846"/>
                  </a:moveTo>
                  <a:lnTo>
                    <a:pt x="114619" y="292481"/>
                  </a:lnTo>
                  <a:lnTo>
                    <a:pt x="114733" y="291846"/>
                  </a:lnTo>
                  <a:close/>
                </a:path>
                <a:path w="171450" h="464185">
                  <a:moveTo>
                    <a:pt x="117195" y="278384"/>
                  </a:moveTo>
                  <a:lnTo>
                    <a:pt x="117032" y="279146"/>
                  </a:lnTo>
                  <a:lnTo>
                    <a:pt x="117195" y="278384"/>
                  </a:lnTo>
                  <a:close/>
                </a:path>
                <a:path w="171450" h="464185">
                  <a:moveTo>
                    <a:pt x="119774" y="266700"/>
                  </a:moveTo>
                  <a:lnTo>
                    <a:pt x="119572" y="267462"/>
                  </a:lnTo>
                  <a:lnTo>
                    <a:pt x="119774" y="266700"/>
                  </a:lnTo>
                  <a:close/>
                </a:path>
                <a:path w="171450" h="464185">
                  <a:moveTo>
                    <a:pt x="122366" y="256921"/>
                  </a:moveTo>
                  <a:lnTo>
                    <a:pt x="121858" y="258444"/>
                  </a:lnTo>
                  <a:lnTo>
                    <a:pt x="122258" y="257327"/>
                  </a:lnTo>
                  <a:lnTo>
                    <a:pt x="122366" y="256921"/>
                  </a:lnTo>
                  <a:close/>
                </a:path>
                <a:path w="171450" h="464185">
                  <a:moveTo>
                    <a:pt x="122258" y="257327"/>
                  </a:moveTo>
                  <a:lnTo>
                    <a:pt x="121858" y="258444"/>
                  </a:lnTo>
                  <a:lnTo>
                    <a:pt x="122258" y="257327"/>
                  </a:lnTo>
                  <a:close/>
                </a:path>
                <a:path w="171450" h="464185">
                  <a:moveTo>
                    <a:pt x="122404" y="256921"/>
                  </a:moveTo>
                  <a:lnTo>
                    <a:pt x="122258" y="257327"/>
                  </a:lnTo>
                  <a:lnTo>
                    <a:pt x="122404" y="256921"/>
                  </a:lnTo>
                  <a:close/>
                </a:path>
                <a:path w="171450" h="464185">
                  <a:moveTo>
                    <a:pt x="123615" y="249174"/>
                  </a:moveTo>
                  <a:lnTo>
                    <a:pt x="119064" y="251078"/>
                  </a:lnTo>
                  <a:lnTo>
                    <a:pt x="124536" y="249681"/>
                  </a:lnTo>
                  <a:lnTo>
                    <a:pt x="123001" y="249681"/>
                  </a:lnTo>
                  <a:lnTo>
                    <a:pt x="123615" y="249174"/>
                  </a:lnTo>
                  <a:close/>
                </a:path>
                <a:path w="171450" h="464185">
                  <a:moveTo>
                    <a:pt x="125017" y="249559"/>
                  </a:moveTo>
                  <a:lnTo>
                    <a:pt x="119064" y="251078"/>
                  </a:lnTo>
                  <a:lnTo>
                    <a:pt x="124497" y="251078"/>
                  </a:lnTo>
                  <a:lnTo>
                    <a:pt x="125017" y="249559"/>
                  </a:lnTo>
                  <a:close/>
                </a:path>
                <a:path w="171450" h="464185">
                  <a:moveTo>
                    <a:pt x="124906" y="249936"/>
                  </a:moveTo>
                  <a:lnTo>
                    <a:pt x="124398" y="250952"/>
                  </a:lnTo>
                  <a:lnTo>
                    <a:pt x="124542" y="250952"/>
                  </a:lnTo>
                  <a:lnTo>
                    <a:pt x="124906" y="249936"/>
                  </a:lnTo>
                  <a:close/>
                </a:path>
                <a:path w="171450" h="464185">
                  <a:moveTo>
                    <a:pt x="124525" y="248793"/>
                  </a:moveTo>
                  <a:lnTo>
                    <a:pt x="123615" y="249174"/>
                  </a:lnTo>
                  <a:lnTo>
                    <a:pt x="123001" y="249681"/>
                  </a:lnTo>
                  <a:lnTo>
                    <a:pt x="124525" y="248793"/>
                  </a:lnTo>
                  <a:close/>
                </a:path>
                <a:path w="171450" h="464185">
                  <a:moveTo>
                    <a:pt x="125329" y="248793"/>
                  </a:moveTo>
                  <a:lnTo>
                    <a:pt x="124525" y="248793"/>
                  </a:lnTo>
                  <a:lnTo>
                    <a:pt x="123001" y="249681"/>
                  </a:lnTo>
                  <a:lnTo>
                    <a:pt x="124536" y="249681"/>
                  </a:lnTo>
                  <a:lnTo>
                    <a:pt x="125017" y="249559"/>
                  </a:lnTo>
                  <a:lnTo>
                    <a:pt x="125033" y="249428"/>
                  </a:lnTo>
                  <a:lnTo>
                    <a:pt x="125329" y="248793"/>
                  </a:lnTo>
                  <a:close/>
                </a:path>
                <a:path w="171450" h="464185">
                  <a:moveTo>
                    <a:pt x="129707" y="246634"/>
                  </a:moveTo>
                  <a:lnTo>
                    <a:pt x="126684" y="246634"/>
                  </a:lnTo>
                  <a:lnTo>
                    <a:pt x="126327" y="247056"/>
                  </a:lnTo>
                  <a:lnTo>
                    <a:pt x="125262" y="249008"/>
                  </a:lnTo>
                  <a:lnTo>
                    <a:pt x="125017" y="249559"/>
                  </a:lnTo>
                  <a:lnTo>
                    <a:pt x="129707" y="246634"/>
                  </a:lnTo>
                  <a:close/>
                </a:path>
                <a:path w="171450" h="464185">
                  <a:moveTo>
                    <a:pt x="125753" y="247904"/>
                  </a:moveTo>
                  <a:lnTo>
                    <a:pt x="125033" y="249428"/>
                  </a:lnTo>
                  <a:lnTo>
                    <a:pt x="125262" y="249008"/>
                  </a:lnTo>
                  <a:lnTo>
                    <a:pt x="125753" y="247904"/>
                  </a:lnTo>
                  <a:close/>
                </a:path>
                <a:path w="171450" h="464185">
                  <a:moveTo>
                    <a:pt x="125262" y="249008"/>
                  </a:moveTo>
                  <a:lnTo>
                    <a:pt x="125033" y="249428"/>
                  </a:lnTo>
                  <a:lnTo>
                    <a:pt x="125262" y="249008"/>
                  </a:lnTo>
                  <a:close/>
                </a:path>
                <a:path w="171450" h="464185">
                  <a:moveTo>
                    <a:pt x="126265" y="246980"/>
                  </a:moveTo>
                  <a:lnTo>
                    <a:pt x="123615" y="249174"/>
                  </a:lnTo>
                  <a:lnTo>
                    <a:pt x="124525" y="248793"/>
                  </a:lnTo>
                  <a:lnTo>
                    <a:pt x="125329" y="248793"/>
                  </a:lnTo>
                  <a:lnTo>
                    <a:pt x="125566" y="248284"/>
                  </a:lnTo>
                  <a:lnTo>
                    <a:pt x="125287" y="248284"/>
                  </a:lnTo>
                  <a:lnTo>
                    <a:pt x="126265" y="246980"/>
                  </a:lnTo>
                  <a:close/>
                </a:path>
                <a:path w="171450" h="464185">
                  <a:moveTo>
                    <a:pt x="126327" y="247056"/>
                  </a:moveTo>
                  <a:lnTo>
                    <a:pt x="125766" y="247883"/>
                  </a:lnTo>
                  <a:lnTo>
                    <a:pt x="125262" y="249008"/>
                  </a:lnTo>
                  <a:lnTo>
                    <a:pt x="126327" y="247056"/>
                  </a:lnTo>
                  <a:close/>
                </a:path>
                <a:path w="171450" h="464185">
                  <a:moveTo>
                    <a:pt x="125922" y="247522"/>
                  </a:moveTo>
                  <a:lnTo>
                    <a:pt x="125287" y="248284"/>
                  </a:lnTo>
                  <a:lnTo>
                    <a:pt x="125922" y="247522"/>
                  </a:lnTo>
                  <a:close/>
                </a:path>
                <a:path w="171450" h="464185">
                  <a:moveTo>
                    <a:pt x="125910" y="247548"/>
                  </a:moveTo>
                  <a:lnTo>
                    <a:pt x="125287" y="248284"/>
                  </a:lnTo>
                  <a:lnTo>
                    <a:pt x="125566" y="248284"/>
                  </a:lnTo>
                  <a:lnTo>
                    <a:pt x="125668" y="248031"/>
                  </a:lnTo>
                  <a:lnTo>
                    <a:pt x="125910" y="247548"/>
                  </a:lnTo>
                  <a:close/>
                </a:path>
                <a:path w="171450" h="464185">
                  <a:moveTo>
                    <a:pt x="125724" y="247946"/>
                  </a:moveTo>
                  <a:close/>
                </a:path>
                <a:path w="171450" h="464185">
                  <a:moveTo>
                    <a:pt x="126285" y="247105"/>
                  </a:moveTo>
                  <a:lnTo>
                    <a:pt x="126172" y="247239"/>
                  </a:lnTo>
                  <a:lnTo>
                    <a:pt x="125753" y="247904"/>
                  </a:lnTo>
                  <a:lnTo>
                    <a:pt x="126285" y="247105"/>
                  </a:lnTo>
                  <a:close/>
                </a:path>
                <a:path w="171450" h="464185">
                  <a:moveTo>
                    <a:pt x="126172" y="247239"/>
                  </a:moveTo>
                  <a:lnTo>
                    <a:pt x="125911" y="247548"/>
                  </a:lnTo>
                  <a:lnTo>
                    <a:pt x="125762" y="247883"/>
                  </a:lnTo>
                  <a:lnTo>
                    <a:pt x="126172" y="247239"/>
                  </a:lnTo>
                  <a:close/>
                </a:path>
                <a:path w="171450" h="464185">
                  <a:moveTo>
                    <a:pt x="126416" y="246856"/>
                  </a:moveTo>
                  <a:lnTo>
                    <a:pt x="126265" y="246980"/>
                  </a:lnTo>
                  <a:lnTo>
                    <a:pt x="125858" y="247522"/>
                  </a:lnTo>
                  <a:lnTo>
                    <a:pt x="126172" y="247239"/>
                  </a:lnTo>
                  <a:lnTo>
                    <a:pt x="126416" y="246856"/>
                  </a:lnTo>
                  <a:close/>
                </a:path>
                <a:path w="171450" h="464185">
                  <a:moveTo>
                    <a:pt x="126452" y="246825"/>
                  </a:moveTo>
                  <a:lnTo>
                    <a:pt x="126172" y="247239"/>
                  </a:lnTo>
                  <a:lnTo>
                    <a:pt x="126368" y="246980"/>
                  </a:lnTo>
                  <a:lnTo>
                    <a:pt x="126452" y="246825"/>
                  </a:lnTo>
                  <a:close/>
                </a:path>
                <a:path w="171450" h="464185">
                  <a:moveTo>
                    <a:pt x="126684" y="246634"/>
                  </a:moveTo>
                  <a:lnTo>
                    <a:pt x="126495" y="246790"/>
                  </a:lnTo>
                  <a:lnTo>
                    <a:pt x="126327" y="247056"/>
                  </a:lnTo>
                  <a:lnTo>
                    <a:pt x="126684" y="246634"/>
                  </a:lnTo>
                  <a:close/>
                </a:path>
                <a:path w="171450" h="464185">
                  <a:moveTo>
                    <a:pt x="126495" y="246790"/>
                  </a:moveTo>
                  <a:lnTo>
                    <a:pt x="126366" y="246983"/>
                  </a:lnTo>
                  <a:lnTo>
                    <a:pt x="126495" y="246790"/>
                  </a:lnTo>
                  <a:close/>
                </a:path>
                <a:path w="171450" h="464185">
                  <a:moveTo>
                    <a:pt x="126557" y="246634"/>
                  </a:moveTo>
                  <a:lnTo>
                    <a:pt x="126265" y="246980"/>
                  </a:lnTo>
                  <a:lnTo>
                    <a:pt x="126416" y="246856"/>
                  </a:lnTo>
                  <a:lnTo>
                    <a:pt x="126557" y="246634"/>
                  </a:lnTo>
                  <a:close/>
                </a:path>
                <a:path w="171450" h="464185">
                  <a:moveTo>
                    <a:pt x="126599" y="246634"/>
                  </a:moveTo>
                  <a:lnTo>
                    <a:pt x="126452" y="246825"/>
                  </a:lnTo>
                  <a:lnTo>
                    <a:pt x="126599" y="246634"/>
                  </a:lnTo>
                  <a:close/>
                </a:path>
                <a:path w="171450" h="464185">
                  <a:moveTo>
                    <a:pt x="131129" y="245744"/>
                  </a:moveTo>
                  <a:lnTo>
                    <a:pt x="127192" y="245744"/>
                  </a:lnTo>
                  <a:lnTo>
                    <a:pt x="126495" y="246790"/>
                  </a:lnTo>
                  <a:lnTo>
                    <a:pt x="126684" y="246634"/>
                  </a:lnTo>
                  <a:lnTo>
                    <a:pt x="129707" y="246634"/>
                  </a:lnTo>
                  <a:lnTo>
                    <a:pt x="131129" y="245744"/>
                  </a:lnTo>
                  <a:close/>
                </a:path>
                <a:path w="171450" h="464185">
                  <a:moveTo>
                    <a:pt x="127192" y="245744"/>
                  </a:moveTo>
                  <a:lnTo>
                    <a:pt x="126525" y="246634"/>
                  </a:lnTo>
                  <a:lnTo>
                    <a:pt x="127192" y="245744"/>
                  </a:lnTo>
                  <a:close/>
                </a:path>
                <a:path w="171450" h="464185">
                  <a:moveTo>
                    <a:pt x="105545" y="217444"/>
                  </a:moveTo>
                  <a:lnTo>
                    <a:pt x="105275" y="217659"/>
                  </a:lnTo>
                  <a:lnTo>
                    <a:pt x="104586" y="218694"/>
                  </a:lnTo>
                  <a:lnTo>
                    <a:pt x="105413" y="217659"/>
                  </a:lnTo>
                  <a:lnTo>
                    <a:pt x="105545" y="217444"/>
                  </a:lnTo>
                  <a:close/>
                </a:path>
                <a:path w="171450" h="464185">
                  <a:moveTo>
                    <a:pt x="147350" y="213359"/>
                  </a:moveTo>
                  <a:lnTo>
                    <a:pt x="112841" y="213359"/>
                  </a:lnTo>
                  <a:lnTo>
                    <a:pt x="108246" y="215283"/>
                  </a:lnTo>
                  <a:lnTo>
                    <a:pt x="105658" y="217353"/>
                  </a:lnTo>
                  <a:lnTo>
                    <a:pt x="105457" y="217605"/>
                  </a:lnTo>
                  <a:lnTo>
                    <a:pt x="105348" y="217805"/>
                  </a:lnTo>
                  <a:lnTo>
                    <a:pt x="104586" y="218694"/>
                  </a:lnTo>
                  <a:lnTo>
                    <a:pt x="145819" y="218694"/>
                  </a:lnTo>
                  <a:lnTo>
                    <a:pt x="146115" y="217805"/>
                  </a:lnTo>
                  <a:lnTo>
                    <a:pt x="147350" y="213359"/>
                  </a:lnTo>
                  <a:close/>
                </a:path>
                <a:path w="171450" h="464185">
                  <a:moveTo>
                    <a:pt x="105399" y="217474"/>
                  </a:moveTo>
                  <a:lnTo>
                    <a:pt x="105094" y="217805"/>
                  </a:lnTo>
                  <a:lnTo>
                    <a:pt x="105275" y="217659"/>
                  </a:lnTo>
                  <a:lnTo>
                    <a:pt x="105399" y="217474"/>
                  </a:lnTo>
                  <a:close/>
                </a:path>
                <a:path w="171450" h="464185">
                  <a:moveTo>
                    <a:pt x="105275" y="217659"/>
                  </a:moveTo>
                  <a:lnTo>
                    <a:pt x="105094" y="217805"/>
                  </a:lnTo>
                  <a:lnTo>
                    <a:pt x="105275" y="217659"/>
                  </a:lnTo>
                  <a:close/>
                </a:path>
                <a:path w="171450" h="464185">
                  <a:moveTo>
                    <a:pt x="105457" y="217605"/>
                  </a:moveTo>
                  <a:lnTo>
                    <a:pt x="105297" y="217805"/>
                  </a:lnTo>
                  <a:lnTo>
                    <a:pt x="105457" y="217605"/>
                  </a:lnTo>
                  <a:close/>
                </a:path>
                <a:path w="171450" h="464185">
                  <a:moveTo>
                    <a:pt x="105715" y="217132"/>
                  </a:moveTo>
                  <a:lnTo>
                    <a:pt x="105399" y="217474"/>
                  </a:lnTo>
                  <a:lnTo>
                    <a:pt x="105275" y="217659"/>
                  </a:lnTo>
                  <a:lnTo>
                    <a:pt x="105507" y="217474"/>
                  </a:lnTo>
                  <a:lnTo>
                    <a:pt x="105715" y="217132"/>
                  </a:lnTo>
                  <a:close/>
                </a:path>
                <a:path w="171450" h="464185">
                  <a:moveTo>
                    <a:pt x="105658" y="217353"/>
                  </a:moveTo>
                  <a:lnTo>
                    <a:pt x="105457" y="217605"/>
                  </a:lnTo>
                  <a:lnTo>
                    <a:pt x="105658" y="217353"/>
                  </a:lnTo>
                  <a:close/>
                </a:path>
                <a:path w="171450" h="464185">
                  <a:moveTo>
                    <a:pt x="106110" y="216408"/>
                  </a:moveTo>
                  <a:lnTo>
                    <a:pt x="105399" y="217474"/>
                  </a:lnTo>
                  <a:lnTo>
                    <a:pt x="105715" y="217132"/>
                  </a:lnTo>
                  <a:lnTo>
                    <a:pt x="106110" y="216408"/>
                  </a:lnTo>
                  <a:close/>
                </a:path>
                <a:path w="171450" h="464185">
                  <a:moveTo>
                    <a:pt x="106618" y="216153"/>
                  </a:moveTo>
                  <a:lnTo>
                    <a:pt x="105715" y="217132"/>
                  </a:lnTo>
                  <a:lnTo>
                    <a:pt x="105545" y="217444"/>
                  </a:lnTo>
                  <a:lnTo>
                    <a:pt x="106618" y="216153"/>
                  </a:lnTo>
                  <a:close/>
                </a:path>
                <a:path w="171450" h="464185">
                  <a:moveTo>
                    <a:pt x="107158" y="216153"/>
                  </a:moveTo>
                  <a:lnTo>
                    <a:pt x="106618" y="216153"/>
                  </a:lnTo>
                  <a:lnTo>
                    <a:pt x="105658" y="217353"/>
                  </a:lnTo>
                  <a:lnTo>
                    <a:pt x="107158" y="216153"/>
                  </a:lnTo>
                  <a:close/>
                </a:path>
                <a:path w="171450" h="464185">
                  <a:moveTo>
                    <a:pt x="108469" y="215011"/>
                  </a:moveTo>
                  <a:lnTo>
                    <a:pt x="106872" y="215011"/>
                  </a:lnTo>
                  <a:lnTo>
                    <a:pt x="106110" y="216534"/>
                  </a:lnTo>
                  <a:lnTo>
                    <a:pt x="105715" y="217132"/>
                  </a:lnTo>
                  <a:lnTo>
                    <a:pt x="106618" y="216153"/>
                  </a:lnTo>
                  <a:lnTo>
                    <a:pt x="107158" y="216153"/>
                  </a:lnTo>
                  <a:lnTo>
                    <a:pt x="107793" y="215646"/>
                  </a:lnTo>
                  <a:lnTo>
                    <a:pt x="107380" y="215646"/>
                  </a:lnTo>
                  <a:lnTo>
                    <a:pt x="108469" y="215011"/>
                  </a:lnTo>
                  <a:close/>
                </a:path>
                <a:path w="171450" h="464185">
                  <a:moveTo>
                    <a:pt x="106415" y="215849"/>
                  </a:moveTo>
                  <a:lnTo>
                    <a:pt x="106041" y="216534"/>
                  </a:lnTo>
                  <a:lnTo>
                    <a:pt x="106415" y="215849"/>
                  </a:lnTo>
                  <a:close/>
                </a:path>
                <a:path w="171450" h="464185">
                  <a:moveTo>
                    <a:pt x="106872" y="215011"/>
                  </a:moveTo>
                  <a:lnTo>
                    <a:pt x="106415" y="215849"/>
                  </a:lnTo>
                  <a:lnTo>
                    <a:pt x="106110" y="216534"/>
                  </a:lnTo>
                  <a:lnTo>
                    <a:pt x="106872" y="215011"/>
                  </a:lnTo>
                  <a:close/>
                </a:path>
                <a:path w="171450" h="464185">
                  <a:moveTo>
                    <a:pt x="112841" y="213359"/>
                  </a:moveTo>
                  <a:lnTo>
                    <a:pt x="106872" y="214884"/>
                  </a:lnTo>
                  <a:lnTo>
                    <a:pt x="106787" y="215011"/>
                  </a:lnTo>
                  <a:lnTo>
                    <a:pt x="106415" y="215849"/>
                  </a:lnTo>
                  <a:lnTo>
                    <a:pt x="106872" y="215011"/>
                  </a:lnTo>
                  <a:lnTo>
                    <a:pt x="108469" y="215011"/>
                  </a:lnTo>
                  <a:lnTo>
                    <a:pt x="108904" y="214756"/>
                  </a:lnTo>
                  <a:lnTo>
                    <a:pt x="109504" y="214756"/>
                  </a:lnTo>
                  <a:lnTo>
                    <a:pt x="112841" y="213359"/>
                  </a:lnTo>
                  <a:close/>
                </a:path>
                <a:path w="171450" h="464185">
                  <a:moveTo>
                    <a:pt x="108904" y="214756"/>
                  </a:moveTo>
                  <a:lnTo>
                    <a:pt x="107380" y="215646"/>
                  </a:lnTo>
                  <a:lnTo>
                    <a:pt x="108246" y="215283"/>
                  </a:lnTo>
                  <a:lnTo>
                    <a:pt x="108904" y="214756"/>
                  </a:lnTo>
                  <a:close/>
                </a:path>
                <a:path w="171450" h="464185">
                  <a:moveTo>
                    <a:pt x="108246" y="215283"/>
                  </a:moveTo>
                  <a:lnTo>
                    <a:pt x="107380" y="215646"/>
                  </a:lnTo>
                  <a:lnTo>
                    <a:pt x="107793" y="215646"/>
                  </a:lnTo>
                  <a:lnTo>
                    <a:pt x="108246" y="215283"/>
                  </a:lnTo>
                  <a:close/>
                </a:path>
                <a:path w="171450" h="464185">
                  <a:moveTo>
                    <a:pt x="109504" y="214756"/>
                  </a:moveTo>
                  <a:lnTo>
                    <a:pt x="108904" y="214756"/>
                  </a:lnTo>
                  <a:lnTo>
                    <a:pt x="108246" y="215283"/>
                  </a:lnTo>
                  <a:lnTo>
                    <a:pt x="109504" y="214756"/>
                  </a:lnTo>
                  <a:close/>
                </a:path>
                <a:path w="171450" h="464185">
                  <a:moveTo>
                    <a:pt x="147420" y="213106"/>
                  </a:moveTo>
                  <a:lnTo>
                    <a:pt x="107634" y="213106"/>
                  </a:lnTo>
                  <a:lnTo>
                    <a:pt x="106999" y="214756"/>
                  </a:lnTo>
                  <a:lnTo>
                    <a:pt x="106833" y="214907"/>
                  </a:lnTo>
                  <a:lnTo>
                    <a:pt x="112841" y="213359"/>
                  </a:lnTo>
                  <a:lnTo>
                    <a:pt x="147350" y="213359"/>
                  </a:lnTo>
                  <a:lnTo>
                    <a:pt x="147420" y="213106"/>
                  </a:lnTo>
                  <a:close/>
                </a:path>
                <a:path w="171450" h="464185">
                  <a:moveTo>
                    <a:pt x="107334" y="213780"/>
                  </a:moveTo>
                  <a:lnTo>
                    <a:pt x="106900" y="214756"/>
                  </a:lnTo>
                  <a:lnTo>
                    <a:pt x="107334" y="213780"/>
                  </a:lnTo>
                  <a:close/>
                </a:path>
                <a:path w="171450" h="464185">
                  <a:moveTo>
                    <a:pt x="107634" y="213106"/>
                  </a:moveTo>
                  <a:lnTo>
                    <a:pt x="107334" y="213780"/>
                  </a:lnTo>
                  <a:lnTo>
                    <a:pt x="106999" y="214756"/>
                  </a:lnTo>
                  <a:lnTo>
                    <a:pt x="107634" y="213106"/>
                  </a:lnTo>
                  <a:close/>
                </a:path>
                <a:path w="171450" h="464185">
                  <a:moveTo>
                    <a:pt x="149317" y="206247"/>
                  </a:moveTo>
                  <a:lnTo>
                    <a:pt x="109920" y="206247"/>
                  </a:lnTo>
                  <a:lnTo>
                    <a:pt x="107334" y="213780"/>
                  </a:lnTo>
                  <a:lnTo>
                    <a:pt x="107634" y="213106"/>
                  </a:lnTo>
                  <a:lnTo>
                    <a:pt x="147420" y="213106"/>
                  </a:lnTo>
                  <a:lnTo>
                    <a:pt x="149317" y="206247"/>
                  </a:lnTo>
                  <a:close/>
                </a:path>
                <a:path w="171450" h="464185">
                  <a:moveTo>
                    <a:pt x="151305" y="196850"/>
                  </a:moveTo>
                  <a:lnTo>
                    <a:pt x="112460" y="196850"/>
                  </a:lnTo>
                  <a:lnTo>
                    <a:pt x="112206" y="197865"/>
                  </a:lnTo>
                  <a:lnTo>
                    <a:pt x="109539" y="207263"/>
                  </a:lnTo>
                  <a:lnTo>
                    <a:pt x="109920" y="206247"/>
                  </a:lnTo>
                  <a:lnTo>
                    <a:pt x="149317" y="206247"/>
                  </a:lnTo>
                  <a:lnTo>
                    <a:pt x="151305" y="196850"/>
                  </a:lnTo>
                  <a:close/>
                </a:path>
                <a:path w="171450" h="464185">
                  <a:moveTo>
                    <a:pt x="112306" y="197398"/>
                  </a:moveTo>
                  <a:lnTo>
                    <a:pt x="112175" y="197865"/>
                  </a:lnTo>
                  <a:lnTo>
                    <a:pt x="112306" y="197398"/>
                  </a:lnTo>
                  <a:close/>
                </a:path>
                <a:path w="171450" h="464185">
                  <a:moveTo>
                    <a:pt x="112460" y="196850"/>
                  </a:moveTo>
                  <a:lnTo>
                    <a:pt x="112306" y="197398"/>
                  </a:lnTo>
                  <a:lnTo>
                    <a:pt x="112206" y="197865"/>
                  </a:lnTo>
                  <a:lnTo>
                    <a:pt x="112460" y="196850"/>
                  </a:lnTo>
                  <a:close/>
                </a:path>
                <a:path w="171450" h="464185">
                  <a:moveTo>
                    <a:pt x="153499" y="185419"/>
                  </a:moveTo>
                  <a:lnTo>
                    <a:pt x="114873" y="185419"/>
                  </a:lnTo>
                  <a:lnTo>
                    <a:pt x="112306" y="197398"/>
                  </a:lnTo>
                  <a:lnTo>
                    <a:pt x="112460" y="196850"/>
                  </a:lnTo>
                  <a:lnTo>
                    <a:pt x="151305" y="196850"/>
                  </a:lnTo>
                  <a:lnTo>
                    <a:pt x="152084" y="193166"/>
                  </a:lnTo>
                  <a:lnTo>
                    <a:pt x="153499" y="185419"/>
                  </a:lnTo>
                  <a:close/>
                </a:path>
                <a:path w="171450" h="464185">
                  <a:moveTo>
                    <a:pt x="155791" y="171958"/>
                  </a:moveTo>
                  <a:lnTo>
                    <a:pt x="117286" y="171958"/>
                  </a:lnTo>
                  <a:lnTo>
                    <a:pt x="114794" y="185789"/>
                  </a:lnTo>
                  <a:lnTo>
                    <a:pt x="114873" y="185419"/>
                  </a:lnTo>
                  <a:lnTo>
                    <a:pt x="153499" y="185419"/>
                  </a:lnTo>
                  <a:lnTo>
                    <a:pt x="154751" y="178562"/>
                  </a:lnTo>
                  <a:lnTo>
                    <a:pt x="155791" y="171958"/>
                  </a:lnTo>
                  <a:close/>
                </a:path>
                <a:path w="171450" h="464185">
                  <a:moveTo>
                    <a:pt x="157984" y="156844"/>
                  </a:moveTo>
                  <a:lnTo>
                    <a:pt x="119572" y="156844"/>
                  </a:lnTo>
                  <a:lnTo>
                    <a:pt x="117159" y="172465"/>
                  </a:lnTo>
                  <a:lnTo>
                    <a:pt x="117286" y="171958"/>
                  </a:lnTo>
                  <a:lnTo>
                    <a:pt x="155791" y="171958"/>
                  </a:lnTo>
                  <a:lnTo>
                    <a:pt x="157291" y="162433"/>
                  </a:lnTo>
                  <a:lnTo>
                    <a:pt x="157984" y="156844"/>
                  </a:lnTo>
                  <a:close/>
                </a:path>
                <a:path w="171450" h="464185">
                  <a:moveTo>
                    <a:pt x="160001" y="140334"/>
                  </a:moveTo>
                  <a:lnTo>
                    <a:pt x="121731" y="140334"/>
                  </a:lnTo>
                  <a:lnTo>
                    <a:pt x="119445" y="157353"/>
                  </a:lnTo>
                  <a:lnTo>
                    <a:pt x="119572" y="156844"/>
                  </a:lnTo>
                  <a:lnTo>
                    <a:pt x="157984" y="156844"/>
                  </a:lnTo>
                  <a:lnTo>
                    <a:pt x="159450" y="145034"/>
                  </a:lnTo>
                  <a:lnTo>
                    <a:pt x="160001" y="140334"/>
                  </a:lnTo>
                  <a:close/>
                </a:path>
                <a:path w="171450" h="464185">
                  <a:moveTo>
                    <a:pt x="129605" y="0"/>
                  </a:moveTo>
                  <a:lnTo>
                    <a:pt x="128843" y="43306"/>
                  </a:lnTo>
                  <a:lnTo>
                    <a:pt x="128785" y="44196"/>
                  </a:lnTo>
                  <a:lnTo>
                    <a:pt x="127954" y="64134"/>
                  </a:lnTo>
                  <a:lnTo>
                    <a:pt x="127842" y="65786"/>
                  </a:lnTo>
                  <a:lnTo>
                    <a:pt x="126811" y="84455"/>
                  </a:lnTo>
                  <a:lnTo>
                    <a:pt x="125287" y="104140"/>
                  </a:lnTo>
                  <a:lnTo>
                    <a:pt x="123636" y="122936"/>
                  </a:lnTo>
                  <a:lnTo>
                    <a:pt x="121604" y="140715"/>
                  </a:lnTo>
                  <a:lnTo>
                    <a:pt x="121731" y="140334"/>
                  </a:lnTo>
                  <a:lnTo>
                    <a:pt x="160001" y="140334"/>
                  </a:lnTo>
                  <a:lnTo>
                    <a:pt x="164784" y="86740"/>
                  </a:lnTo>
                  <a:lnTo>
                    <a:pt x="166816" y="44196"/>
                  </a:lnTo>
                  <a:lnTo>
                    <a:pt x="167578" y="762"/>
                  </a:lnTo>
                  <a:lnTo>
                    <a:pt x="129605" y="0"/>
                  </a:lnTo>
                  <a:close/>
                </a:path>
                <a:path w="171450" h="464185">
                  <a:moveTo>
                    <a:pt x="123636" y="122555"/>
                  </a:moveTo>
                  <a:lnTo>
                    <a:pt x="123593" y="122936"/>
                  </a:lnTo>
                  <a:lnTo>
                    <a:pt x="123636" y="122555"/>
                  </a:lnTo>
                  <a:close/>
                </a:path>
                <a:path w="171450" h="464185">
                  <a:moveTo>
                    <a:pt x="125287" y="103886"/>
                  </a:moveTo>
                  <a:lnTo>
                    <a:pt x="125265" y="104140"/>
                  </a:lnTo>
                  <a:lnTo>
                    <a:pt x="125287" y="103886"/>
                  </a:lnTo>
                  <a:close/>
                </a:path>
                <a:path w="171450" h="464185">
                  <a:moveTo>
                    <a:pt x="126811" y="84074"/>
                  </a:moveTo>
                  <a:lnTo>
                    <a:pt x="126782" y="84455"/>
                  </a:lnTo>
                  <a:lnTo>
                    <a:pt x="126811" y="84074"/>
                  </a:lnTo>
                  <a:close/>
                </a:path>
                <a:path w="171450" h="464185">
                  <a:moveTo>
                    <a:pt x="127954" y="63753"/>
                  </a:moveTo>
                  <a:lnTo>
                    <a:pt x="127933" y="64134"/>
                  </a:lnTo>
                  <a:lnTo>
                    <a:pt x="127954" y="63753"/>
                  </a:lnTo>
                  <a:close/>
                </a:path>
                <a:path w="171450" h="464185">
                  <a:moveTo>
                    <a:pt x="128843" y="42799"/>
                  </a:moveTo>
                  <a:lnTo>
                    <a:pt x="128822" y="43306"/>
                  </a:lnTo>
                  <a:lnTo>
                    <a:pt x="128843" y="4279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32824" y="5742457"/>
              <a:ext cx="258931" cy="452492"/>
            </a:xfrm>
            <a:prstGeom prst="rect">
              <a:avLst/>
            </a:prstGeom>
          </p:spPr>
        </p:pic>
      </p:grpSp>
      <p:sp>
        <p:nvSpPr>
          <p:cNvPr id="52" name="object 5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655690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วิธีการตั้งค่าที่ 2) ป้ายกำกับและการเชื่อมโยง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3" name="object 53"/>
          <p:cNvSpPr txBox="1"/>
          <p:nvPr/>
        </p:nvSpPr>
        <p:spPr>
          <a:xfrm>
            <a:off x="6979920" y="193675"/>
            <a:ext cx="494258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[1: การกำหนดแบบฟอร์ม/แบบฟอร์มป้อนข้อมูล]</a:t>
            </a:r>
            <a:endParaRPr sz="1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1847" y="2585783"/>
            <a:ext cx="10068560" cy="3536950"/>
            <a:chOff x="1061847" y="2585783"/>
            <a:chExt cx="10068560" cy="3536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1372" y="2874263"/>
              <a:ext cx="6743700" cy="305409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66609" y="2869501"/>
              <a:ext cx="6753225" cy="3063875"/>
            </a:xfrm>
            <a:custGeom>
              <a:avLst/>
              <a:gdLst/>
              <a:ahLst/>
              <a:cxnLst/>
              <a:rect l="l" t="t" r="r" b="b"/>
              <a:pathLst>
                <a:path w="6753225" h="3063875">
                  <a:moveTo>
                    <a:pt x="0" y="3063621"/>
                  </a:moveTo>
                  <a:lnTo>
                    <a:pt x="6753225" y="3063621"/>
                  </a:lnTo>
                  <a:lnTo>
                    <a:pt x="6753225" y="0"/>
                  </a:lnTo>
                  <a:lnTo>
                    <a:pt x="0" y="0"/>
                  </a:lnTo>
                  <a:lnTo>
                    <a:pt x="0" y="3063621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1920" y="2595371"/>
              <a:ext cx="5801868" cy="284987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927220" y="2590545"/>
              <a:ext cx="5811520" cy="2859405"/>
            </a:xfrm>
            <a:custGeom>
              <a:avLst/>
              <a:gdLst/>
              <a:ahLst/>
              <a:cxnLst/>
              <a:rect l="l" t="t" r="r" b="b"/>
              <a:pathLst>
                <a:path w="5811520" h="2859404">
                  <a:moveTo>
                    <a:pt x="0" y="2859404"/>
                  </a:moveTo>
                  <a:lnTo>
                    <a:pt x="5811392" y="2859404"/>
                  </a:lnTo>
                  <a:lnTo>
                    <a:pt x="5811392" y="0"/>
                  </a:lnTo>
                  <a:lnTo>
                    <a:pt x="0" y="0"/>
                  </a:lnTo>
                  <a:lnTo>
                    <a:pt x="0" y="2859404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76672" y="3351275"/>
              <a:ext cx="5743956" cy="276148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71845" y="3346513"/>
              <a:ext cx="5753735" cy="2771140"/>
            </a:xfrm>
            <a:custGeom>
              <a:avLst/>
              <a:gdLst/>
              <a:ahLst/>
              <a:cxnLst/>
              <a:rect l="l" t="t" r="r" b="b"/>
              <a:pathLst>
                <a:path w="5753734" h="2771140">
                  <a:moveTo>
                    <a:pt x="0" y="2771013"/>
                  </a:moveTo>
                  <a:lnTo>
                    <a:pt x="5753481" y="2771013"/>
                  </a:lnTo>
                  <a:lnTo>
                    <a:pt x="5753481" y="0"/>
                  </a:lnTo>
                  <a:lnTo>
                    <a:pt x="0" y="0"/>
                  </a:lnTo>
                  <a:lnTo>
                    <a:pt x="0" y="2771013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6172" y="4856988"/>
              <a:ext cx="1631950" cy="716915"/>
            </a:xfrm>
            <a:custGeom>
              <a:avLst/>
              <a:gdLst/>
              <a:ahLst/>
              <a:cxnLst/>
              <a:rect l="l" t="t" r="r" b="b"/>
              <a:pathLst>
                <a:path w="1631950" h="716914">
                  <a:moveTo>
                    <a:pt x="1450848" y="0"/>
                  </a:moveTo>
                  <a:lnTo>
                    <a:pt x="0" y="0"/>
                  </a:lnTo>
                  <a:lnTo>
                    <a:pt x="0" y="504444"/>
                  </a:lnTo>
                  <a:lnTo>
                    <a:pt x="846328" y="504444"/>
                  </a:lnTo>
                  <a:lnTo>
                    <a:pt x="1631950" y="716788"/>
                  </a:lnTo>
                  <a:lnTo>
                    <a:pt x="1209040" y="504444"/>
                  </a:lnTo>
                  <a:lnTo>
                    <a:pt x="1450848" y="504444"/>
                  </a:lnTo>
                  <a:lnTo>
                    <a:pt x="1450848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76172" y="4856988"/>
              <a:ext cx="1631950" cy="716915"/>
            </a:xfrm>
            <a:custGeom>
              <a:avLst/>
              <a:gdLst/>
              <a:ahLst/>
              <a:cxnLst/>
              <a:rect l="l" t="t" r="r" b="b"/>
              <a:pathLst>
                <a:path w="1631950" h="716914">
                  <a:moveTo>
                    <a:pt x="0" y="0"/>
                  </a:moveTo>
                  <a:lnTo>
                    <a:pt x="846328" y="0"/>
                  </a:lnTo>
                  <a:lnTo>
                    <a:pt x="1209040" y="0"/>
                  </a:lnTo>
                  <a:lnTo>
                    <a:pt x="1450848" y="0"/>
                  </a:lnTo>
                  <a:lnTo>
                    <a:pt x="1450848" y="294259"/>
                  </a:lnTo>
                  <a:lnTo>
                    <a:pt x="1450848" y="420370"/>
                  </a:lnTo>
                  <a:lnTo>
                    <a:pt x="1450848" y="504444"/>
                  </a:lnTo>
                  <a:lnTo>
                    <a:pt x="1209040" y="504444"/>
                  </a:lnTo>
                  <a:lnTo>
                    <a:pt x="1631950" y="716788"/>
                  </a:lnTo>
                  <a:lnTo>
                    <a:pt x="846328" y="504444"/>
                  </a:lnTo>
                  <a:lnTo>
                    <a:pt x="0" y="504444"/>
                  </a:lnTo>
                  <a:lnTo>
                    <a:pt x="0" y="420370"/>
                  </a:lnTo>
                  <a:lnTo>
                    <a:pt x="0" y="29425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48355" y="5428488"/>
              <a:ext cx="1021842" cy="40613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920745" y="5500877"/>
              <a:ext cx="879475" cy="264160"/>
            </a:xfrm>
            <a:custGeom>
              <a:avLst/>
              <a:gdLst/>
              <a:ahLst/>
              <a:cxnLst/>
              <a:rect l="l" t="t" r="r" b="b"/>
              <a:pathLst>
                <a:path w="879475" h="264160">
                  <a:moveTo>
                    <a:pt x="0" y="19050"/>
                  </a:moveTo>
                  <a:lnTo>
                    <a:pt x="1494" y="11626"/>
                  </a:lnTo>
                  <a:lnTo>
                    <a:pt x="5572" y="5572"/>
                  </a:lnTo>
                  <a:lnTo>
                    <a:pt x="11626" y="1494"/>
                  </a:lnTo>
                  <a:lnTo>
                    <a:pt x="19050" y="0"/>
                  </a:lnTo>
                  <a:lnTo>
                    <a:pt x="860298" y="0"/>
                  </a:lnTo>
                  <a:lnTo>
                    <a:pt x="867721" y="1494"/>
                  </a:lnTo>
                  <a:lnTo>
                    <a:pt x="873775" y="5572"/>
                  </a:lnTo>
                  <a:lnTo>
                    <a:pt x="877853" y="11626"/>
                  </a:lnTo>
                  <a:lnTo>
                    <a:pt x="879348" y="19050"/>
                  </a:lnTo>
                  <a:lnTo>
                    <a:pt x="879348" y="244652"/>
                  </a:lnTo>
                  <a:lnTo>
                    <a:pt x="877853" y="252046"/>
                  </a:lnTo>
                  <a:lnTo>
                    <a:pt x="873775" y="258086"/>
                  </a:lnTo>
                  <a:lnTo>
                    <a:pt x="867721" y="262158"/>
                  </a:lnTo>
                  <a:lnTo>
                    <a:pt x="860298" y="263652"/>
                  </a:lnTo>
                  <a:lnTo>
                    <a:pt x="19050" y="263652"/>
                  </a:lnTo>
                  <a:lnTo>
                    <a:pt x="11626" y="262158"/>
                  </a:lnTo>
                  <a:lnTo>
                    <a:pt x="5572" y="258086"/>
                  </a:lnTo>
                  <a:lnTo>
                    <a:pt x="1494" y="252046"/>
                  </a:lnTo>
                  <a:lnTo>
                    <a:pt x="0" y="244652"/>
                  </a:lnTo>
                  <a:lnTo>
                    <a:pt x="0" y="1905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72600" y="2936735"/>
              <a:ext cx="409194" cy="33910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444990" y="3009137"/>
              <a:ext cx="266700" cy="196850"/>
            </a:xfrm>
            <a:custGeom>
              <a:avLst/>
              <a:gdLst/>
              <a:ahLst/>
              <a:cxnLst/>
              <a:rect l="l" t="t" r="r" b="b"/>
              <a:pathLst>
                <a:path w="266700" h="196850">
                  <a:moveTo>
                    <a:pt x="0" y="14224"/>
                  </a:moveTo>
                  <a:lnTo>
                    <a:pt x="0" y="6350"/>
                  </a:lnTo>
                  <a:lnTo>
                    <a:pt x="6350" y="0"/>
                  </a:lnTo>
                  <a:lnTo>
                    <a:pt x="14224" y="0"/>
                  </a:lnTo>
                  <a:lnTo>
                    <a:pt x="252475" y="0"/>
                  </a:lnTo>
                  <a:lnTo>
                    <a:pt x="260350" y="0"/>
                  </a:lnTo>
                  <a:lnTo>
                    <a:pt x="266700" y="6350"/>
                  </a:lnTo>
                  <a:lnTo>
                    <a:pt x="266700" y="14224"/>
                  </a:lnTo>
                  <a:lnTo>
                    <a:pt x="266700" y="182372"/>
                  </a:lnTo>
                  <a:lnTo>
                    <a:pt x="266700" y="190246"/>
                  </a:lnTo>
                  <a:lnTo>
                    <a:pt x="260350" y="196596"/>
                  </a:lnTo>
                  <a:lnTo>
                    <a:pt x="252475" y="196596"/>
                  </a:lnTo>
                  <a:lnTo>
                    <a:pt x="14224" y="196596"/>
                  </a:lnTo>
                  <a:lnTo>
                    <a:pt x="6350" y="196596"/>
                  </a:lnTo>
                  <a:lnTo>
                    <a:pt x="0" y="190246"/>
                  </a:lnTo>
                  <a:lnTo>
                    <a:pt x="0" y="182372"/>
                  </a:lnTo>
                  <a:lnTo>
                    <a:pt x="0" y="1422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94704" y="5769863"/>
              <a:ext cx="707898" cy="34212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467093" y="5842254"/>
              <a:ext cx="565785" cy="200025"/>
            </a:xfrm>
            <a:custGeom>
              <a:avLst/>
              <a:gdLst/>
              <a:ahLst/>
              <a:cxnLst/>
              <a:rect l="l" t="t" r="r" b="b"/>
              <a:pathLst>
                <a:path w="565784" h="200025">
                  <a:moveTo>
                    <a:pt x="0" y="14389"/>
                  </a:moveTo>
                  <a:lnTo>
                    <a:pt x="0" y="6438"/>
                  </a:lnTo>
                  <a:lnTo>
                    <a:pt x="6476" y="0"/>
                  </a:lnTo>
                  <a:lnTo>
                    <a:pt x="14350" y="0"/>
                  </a:lnTo>
                  <a:lnTo>
                    <a:pt x="551052" y="0"/>
                  </a:lnTo>
                  <a:lnTo>
                    <a:pt x="558926" y="0"/>
                  </a:lnTo>
                  <a:lnTo>
                    <a:pt x="565403" y="6438"/>
                  </a:lnTo>
                  <a:lnTo>
                    <a:pt x="565403" y="14389"/>
                  </a:lnTo>
                  <a:lnTo>
                    <a:pt x="565403" y="185254"/>
                  </a:lnTo>
                  <a:lnTo>
                    <a:pt x="565403" y="193205"/>
                  </a:lnTo>
                  <a:lnTo>
                    <a:pt x="558926" y="199644"/>
                  </a:lnTo>
                  <a:lnTo>
                    <a:pt x="551052" y="199644"/>
                  </a:lnTo>
                  <a:lnTo>
                    <a:pt x="14350" y="199644"/>
                  </a:lnTo>
                  <a:lnTo>
                    <a:pt x="6476" y="199644"/>
                  </a:lnTo>
                  <a:lnTo>
                    <a:pt x="0" y="193205"/>
                  </a:lnTo>
                  <a:lnTo>
                    <a:pt x="0" y="185254"/>
                  </a:lnTo>
                  <a:lnTo>
                    <a:pt x="0" y="1438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55663" y="4797564"/>
              <a:ext cx="709421" cy="34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528054" y="4869941"/>
              <a:ext cx="567055" cy="200025"/>
            </a:xfrm>
            <a:custGeom>
              <a:avLst/>
              <a:gdLst/>
              <a:ahLst/>
              <a:cxnLst/>
              <a:rect l="l" t="t" r="r" b="b"/>
              <a:pathLst>
                <a:path w="567054" h="200025">
                  <a:moveTo>
                    <a:pt x="0" y="14350"/>
                  </a:moveTo>
                  <a:lnTo>
                    <a:pt x="0" y="6476"/>
                  </a:lnTo>
                  <a:lnTo>
                    <a:pt x="6476" y="0"/>
                  </a:lnTo>
                  <a:lnTo>
                    <a:pt x="14350" y="0"/>
                  </a:lnTo>
                  <a:lnTo>
                    <a:pt x="552576" y="0"/>
                  </a:lnTo>
                  <a:lnTo>
                    <a:pt x="560451" y="0"/>
                  </a:lnTo>
                  <a:lnTo>
                    <a:pt x="566927" y="6476"/>
                  </a:lnTo>
                  <a:lnTo>
                    <a:pt x="566927" y="14350"/>
                  </a:lnTo>
                  <a:lnTo>
                    <a:pt x="566927" y="185292"/>
                  </a:lnTo>
                  <a:lnTo>
                    <a:pt x="566927" y="193166"/>
                  </a:lnTo>
                  <a:lnTo>
                    <a:pt x="560451" y="199643"/>
                  </a:lnTo>
                  <a:lnTo>
                    <a:pt x="552576" y="199643"/>
                  </a:lnTo>
                  <a:lnTo>
                    <a:pt x="14350" y="199643"/>
                  </a:lnTo>
                  <a:lnTo>
                    <a:pt x="6476" y="199643"/>
                  </a:lnTo>
                  <a:lnTo>
                    <a:pt x="0" y="193166"/>
                  </a:lnTo>
                  <a:lnTo>
                    <a:pt x="0" y="185292"/>
                  </a:lnTo>
                  <a:lnTo>
                    <a:pt x="0" y="1435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149083" y="2721863"/>
              <a:ext cx="2381885" cy="406400"/>
            </a:xfrm>
            <a:custGeom>
              <a:avLst/>
              <a:gdLst/>
              <a:ahLst/>
              <a:cxnLst/>
              <a:rect l="l" t="t" r="r" b="b"/>
              <a:pathLst>
                <a:path w="2381884" h="406400">
                  <a:moveTo>
                    <a:pt x="1606296" y="0"/>
                  </a:moveTo>
                  <a:lnTo>
                    <a:pt x="0" y="0"/>
                  </a:lnTo>
                  <a:lnTo>
                    <a:pt x="0" y="329184"/>
                  </a:lnTo>
                  <a:lnTo>
                    <a:pt x="1606296" y="329184"/>
                  </a:lnTo>
                  <a:lnTo>
                    <a:pt x="1606296" y="274320"/>
                  </a:lnTo>
                  <a:lnTo>
                    <a:pt x="2381377" y="406400"/>
                  </a:lnTo>
                  <a:lnTo>
                    <a:pt x="1606296" y="192024"/>
                  </a:lnTo>
                  <a:lnTo>
                    <a:pt x="1606296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149083" y="2721863"/>
              <a:ext cx="2381885" cy="406400"/>
            </a:xfrm>
            <a:custGeom>
              <a:avLst/>
              <a:gdLst/>
              <a:ahLst/>
              <a:cxnLst/>
              <a:rect l="l" t="t" r="r" b="b"/>
              <a:pathLst>
                <a:path w="2381884" h="406400">
                  <a:moveTo>
                    <a:pt x="0" y="0"/>
                  </a:moveTo>
                  <a:lnTo>
                    <a:pt x="937006" y="0"/>
                  </a:lnTo>
                  <a:lnTo>
                    <a:pt x="1338580" y="0"/>
                  </a:lnTo>
                  <a:lnTo>
                    <a:pt x="1606296" y="0"/>
                  </a:lnTo>
                  <a:lnTo>
                    <a:pt x="1606296" y="192024"/>
                  </a:lnTo>
                  <a:lnTo>
                    <a:pt x="2381377" y="406400"/>
                  </a:lnTo>
                  <a:lnTo>
                    <a:pt x="1606296" y="274320"/>
                  </a:lnTo>
                  <a:lnTo>
                    <a:pt x="1606296" y="329184"/>
                  </a:lnTo>
                  <a:lnTo>
                    <a:pt x="1338580" y="329184"/>
                  </a:lnTo>
                  <a:lnTo>
                    <a:pt x="937006" y="329184"/>
                  </a:lnTo>
                  <a:lnTo>
                    <a:pt x="0" y="329184"/>
                  </a:lnTo>
                  <a:lnTo>
                    <a:pt x="0" y="274320"/>
                  </a:lnTo>
                  <a:lnTo>
                    <a:pt x="0" y="192024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620000" y="2803753"/>
            <a:ext cx="1045972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คลิกปุ่มแก้ไข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378452" y="4898644"/>
            <a:ext cx="2236470" cy="1012825"/>
          </a:xfrm>
          <a:custGeom>
            <a:avLst/>
            <a:gdLst/>
            <a:ahLst/>
            <a:cxnLst/>
            <a:rect l="l" t="t" r="r" b="b"/>
            <a:pathLst>
              <a:path w="2236470" h="1012825">
                <a:moveTo>
                  <a:pt x="2236470" y="0"/>
                </a:moveTo>
                <a:lnTo>
                  <a:pt x="937006" y="657860"/>
                </a:lnTo>
                <a:lnTo>
                  <a:pt x="0" y="657860"/>
                </a:lnTo>
                <a:lnTo>
                  <a:pt x="0" y="988568"/>
                </a:lnTo>
                <a:lnTo>
                  <a:pt x="1524" y="988568"/>
                </a:lnTo>
                <a:lnTo>
                  <a:pt x="1524" y="994664"/>
                </a:lnTo>
                <a:lnTo>
                  <a:pt x="1607820" y="994664"/>
                </a:lnTo>
                <a:lnTo>
                  <a:pt x="1607820" y="939546"/>
                </a:lnTo>
                <a:lnTo>
                  <a:pt x="2139823" y="1012355"/>
                </a:lnTo>
                <a:lnTo>
                  <a:pt x="1607820" y="856869"/>
                </a:lnTo>
                <a:lnTo>
                  <a:pt x="1607820" y="663956"/>
                </a:lnTo>
                <a:lnTo>
                  <a:pt x="1606296" y="663956"/>
                </a:lnTo>
                <a:lnTo>
                  <a:pt x="1606296" y="657860"/>
                </a:lnTo>
                <a:lnTo>
                  <a:pt x="1338580" y="657860"/>
                </a:lnTo>
                <a:lnTo>
                  <a:pt x="223647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74293" y="920855"/>
            <a:ext cx="10596880" cy="1702388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เรียกเอกสาร/ต้นแบบที่เกี่ยวข้องจาก "การจัดการไลบรารี" และ "ต้นแบบที่กำหนดเอง" แล้วตั้งค่า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เรียกเป้าหมาย (คลิกที่ชื่อ)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หน้าจอข้อมูลจะเปิดขึ้น คลิกปุ่มแก้ไขที่ด้านบนขวาของหน้าจอ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หลังจากการเปลี่ยนหน้า ให้เลือกช่องทำเครื่องหมายทางด้านซ้ายของป้ายกำกับที่คุณต้องการเพิ่ม จากนั้นตรวจสอบป้ายกำกับที่แสดงที่ด้านบนและด้านล่าง	ของหน้าจอ</a:t>
            </a: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	คลิกปุ่ม "ลงทะเบียน" เพื่อรับ</a:t>
            </a:r>
            <a:endParaRPr sz="1700" dirty="0">
              <a:latin typeface="Microsoft JhengHei"/>
              <a:cs typeface="Microsoft JhengHei"/>
            </a:endParaRPr>
          </a:p>
          <a:p>
            <a:pPr marL="186690">
              <a:lnSpc>
                <a:spcPct val="100000"/>
              </a:lnSpc>
              <a:spcBef>
                <a:spcPts val="5"/>
              </a:spcBef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[ตัวอย่าง] สำหรับการจัดการไลบรารี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02322" y="2817113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②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14800" y="5548985"/>
            <a:ext cx="1746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baseline="5208" dirty="0">
                <a:solidFill>
                  <a:srgbClr val="2E5496"/>
                </a:solidFill>
                <a:latin typeface="Microsoft YaHei"/>
                <a:cs typeface="Microsoft YaHei"/>
              </a:rPr>
              <a:t>③ </a:t>
            </a:r>
            <a:r>
              <a:rPr lang="th-TH" sz="2400" b="1" baseline="5208" dirty="0">
                <a:solidFill>
                  <a:srgbClr val="2E5496"/>
                </a:solidFill>
                <a:latin typeface="Microsoft YaHei"/>
                <a:cs typeface="Microsoft YaHei"/>
              </a:rPr>
              <a:t>   </a:t>
            </a:r>
            <a:r>
              <a:rPr lang="th-TH" sz="1650" baseline="2525" dirty="0">
                <a:solidFill>
                  <a:srgbClr val="FFFFFF"/>
                </a:solidFill>
                <a:latin typeface="Microsoft JhengHei"/>
                <a:cs typeface="Microsoft JhengHei"/>
              </a:rPr>
              <a:t>ตรวจสอบและลงทะเบียน</a:t>
            </a:r>
            <a:endParaRPr sz="1100" dirty="0">
              <a:latin typeface="Microsoft JhengHei"/>
              <a:cs typeface="Microsoft JhengHei"/>
            </a:endParaRPr>
          </a:p>
        </p:txBody>
      </p:sp>
      <p:pic>
        <p:nvPicPr>
          <p:cNvPr id="26" name="object 2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42132" y="2971800"/>
            <a:ext cx="6255639" cy="2970512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153972" y="4925761"/>
            <a:ext cx="1616075" cy="255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ts val="1870"/>
              </a:lnSpc>
              <a:spcBef>
                <a:spcPts val="95"/>
              </a:spcBef>
            </a:pPr>
            <a:r>
              <a:rPr sz="2400" b="1" spc="-7" baseline="13888" dirty="0">
                <a:solidFill>
                  <a:srgbClr val="2E5496"/>
                </a:solidFill>
                <a:latin typeface="Microsoft YaHei"/>
                <a:cs typeface="Microsoft YaHei"/>
              </a:rPr>
              <a:t>①</a:t>
            </a:r>
            <a:r>
              <a:rPr sz="2400" b="1" spc="97" baseline="13888" dirty="0">
                <a:solidFill>
                  <a:srgbClr val="2E5496"/>
                </a:solidFill>
                <a:latin typeface="Microsoft YaHei"/>
                <a:cs typeface="Microsoft YaHei"/>
              </a:rPr>
              <a:t> </a:t>
            </a: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คลิกที่เอกสารเป้าหมาย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667057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วิธีการตั้งค่าที่ 2) ป้ายกำกับและการเชื่อมโยง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34200" y="193675"/>
            <a:ext cx="51054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[2: การจัดการไลบรารี/</a:t>
            </a:r>
            <a:r>
              <a:rPr lang="th-TH" b="1" dirty="0">
                <a:solidFill>
                  <a:srgbClr val="FFFFFF"/>
                </a:solidFill>
                <a:latin typeface="Microsoft YaHei"/>
                <a:cs typeface="Microsoft YaHei"/>
              </a:rPr>
              <a:t>ข้อมูล</a:t>
            </a: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ต้นแบบแบบกำหนดเอง]</a:t>
            </a:r>
            <a:endParaRPr sz="1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99232" y="2331720"/>
            <a:ext cx="8140065" cy="3771265"/>
            <a:chOff x="2999232" y="2331720"/>
            <a:chExt cx="8140065" cy="37712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99232" y="2331720"/>
              <a:ext cx="8139683" cy="37520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23832" y="5696711"/>
              <a:ext cx="692657" cy="40613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396222" y="5769102"/>
              <a:ext cx="550545" cy="264160"/>
            </a:xfrm>
            <a:custGeom>
              <a:avLst/>
              <a:gdLst/>
              <a:ahLst/>
              <a:cxnLst/>
              <a:rect l="l" t="t" r="r" b="b"/>
              <a:pathLst>
                <a:path w="550545" h="264160">
                  <a:moveTo>
                    <a:pt x="0" y="18999"/>
                  </a:moveTo>
                  <a:lnTo>
                    <a:pt x="1494" y="11605"/>
                  </a:lnTo>
                  <a:lnTo>
                    <a:pt x="5572" y="5565"/>
                  </a:lnTo>
                  <a:lnTo>
                    <a:pt x="11626" y="1493"/>
                  </a:lnTo>
                  <a:lnTo>
                    <a:pt x="19050" y="0"/>
                  </a:lnTo>
                  <a:lnTo>
                    <a:pt x="531113" y="0"/>
                  </a:lnTo>
                  <a:lnTo>
                    <a:pt x="538537" y="1493"/>
                  </a:lnTo>
                  <a:lnTo>
                    <a:pt x="544591" y="5565"/>
                  </a:lnTo>
                  <a:lnTo>
                    <a:pt x="548669" y="11605"/>
                  </a:lnTo>
                  <a:lnTo>
                    <a:pt x="550163" y="18999"/>
                  </a:lnTo>
                  <a:lnTo>
                    <a:pt x="550163" y="244652"/>
                  </a:lnTo>
                  <a:lnTo>
                    <a:pt x="548669" y="252046"/>
                  </a:lnTo>
                  <a:lnTo>
                    <a:pt x="544591" y="258086"/>
                  </a:lnTo>
                  <a:lnTo>
                    <a:pt x="538537" y="262158"/>
                  </a:lnTo>
                  <a:lnTo>
                    <a:pt x="531113" y="263652"/>
                  </a:lnTo>
                  <a:lnTo>
                    <a:pt x="19050" y="263652"/>
                  </a:lnTo>
                  <a:lnTo>
                    <a:pt x="11626" y="262158"/>
                  </a:lnTo>
                  <a:lnTo>
                    <a:pt x="5572" y="258086"/>
                  </a:lnTo>
                  <a:lnTo>
                    <a:pt x="1494" y="252046"/>
                  </a:lnTo>
                  <a:lnTo>
                    <a:pt x="0" y="244652"/>
                  </a:lnTo>
                  <a:lnTo>
                    <a:pt x="0" y="1899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84471" y="3079200"/>
              <a:ext cx="5560060" cy="1866900"/>
            </a:xfrm>
            <a:custGeom>
              <a:avLst/>
              <a:gdLst/>
              <a:ahLst/>
              <a:cxnLst/>
              <a:rect l="l" t="t" r="r" b="b"/>
              <a:pathLst>
                <a:path w="5560059" h="1866900">
                  <a:moveTo>
                    <a:pt x="37616" y="1767105"/>
                  </a:moveTo>
                  <a:lnTo>
                    <a:pt x="0" y="1790699"/>
                  </a:lnTo>
                  <a:lnTo>
                    <a:pt x="143382" y="1866899"/>
                  </a:lnTo>
                  <a:lnTo>
                    <a:pt x="169417" y="1866899"/>
                  </a:lnTo>
                  <a:lnTo>
                    <a:pt x="171789" y="1854199"/>
                  </a:lnTo>
                  <a:lnTo>
                    <a:pt x="171243" y="1854199"/>
                  </a:lnTo>
                  <a:lnTo>
                    <a:pt x="168007" y="1841499"/>
                  </a:lnTo>
                  <a:lnTo>
                    <a:pt x="162305" y="1841499"/>
                  </a:lnTo>
                  <a:lnTo>
                    <a:pt x="93268" y="1803399"/>
                  </a:lnTo>
                  <a:lnTo>
                    <a:pt x="38100" y="1803399"/>
                  </a:lnTo>
                  <a:lnTo>
                    <a:pt x="37616" y="1767105"/>
                  </a:lnTo>
                  <a:close/>
                </a:path>
                <a:path w="5560059" h="1866900">
                  <a:moveTo>
                    <a:pt x="162716" y="1701799"/>
                  </a:moveTo>
                  <a:lnTo>
                    <a:pt x="141731" y="1701799"/>
                  </a:lnTo>
                  <a:lnTo>
                    <a:pt x="37616" y="1767105"/>
                  </a:lnTo>
                  <a:lnTo>
                    <a:pt x="38100" y="1803399"/>
                  </a:lnTo>
                  <a:lnTo>
                    <a:pt x="47625" y="1803399"/>
                  </a:lnTo>
                  <a:lnTo>
                    <a:pt x="47243" y="1777999"/>
                  </a:lnTo>
                  <a:lnTo>
                    <a:pt x="93040" y="1777999"/>
                  </a:lnTo>
                  <a:lnTo>
                    <a:pt x="161162" y="1739899"/>
                  </a:lnTo>
                  <a:lnTo>
                    <a:pt x="166820" y="1727199"/>
                  </a:lnTo>
                  <a:lnTo>
                    <a:pt x="169941" y="1727199"/>
                  </a:lnTo>
                  <a:lnTo>
                    <a:pt x="170324" y="1714499"/>
                  </a:lnTo>
                  <a:lnTo>
                    <a:pt x="167766" y="1714499"/>
                  </a:lnTo>
                  <a:lnTo>
                    <a:pt x="162716" y="1701799"/>
                  </a:lnTo>
                  <a:close/>
                </a:path>
                <a:path w="5560059" h="1866900">
                  <a:moveTo>
                    <a:pt x="47243" y="1777999"/>
                  </a:moveTo>
                  <a:lnTo>
                    <a:pt x="47625" y="1803399"/>
                  </a:lnTo>
                  <a:lnTo>
                    <a:pt x="70294" y="1790721"/>
                  </a:lnTo>
                  <a:lnTo>
                    <a:pt x="47243" y="1777999"/>
                  </a:lnTo>
                  <a:close/>
                </a:path>
                <a:path w="5560059" h="1866900">
                  <a:moveTo>
                    <a:pt x="70294" y="1790721"/>
                  </a:moveTo>
                  <a:lnTo>
                    <a:pt x="47625" y="1803399"/>
                  </a:lnTo>
                  <a:lnTo>
                    <a:pt x="93268" y="1803399"/>
                  </a:lnTo>
                  <a:lnTo>
                    <a:pt x="70294" y="1790721"/>
                  </a:lnTo>
                  <a:close/>
                </a:path>
                <a:path w="5560059" h="1866900">
                  <a:moveTo>
                    <a:pt x="2738120" y="990599"/>
                  </a:moveTo>
                  <a:lnTo>
                    <a:pt x="2727325" y="1015999"/>
                  </a:lnTo>
                  <a:lnTo>
                    <a:pt x="2728086" y="1015999"/>
                  </a:lnTo>
                  <a:lnTo>
                    <a:pt x="2715513" y="1041399"/>
                  </a:lnTo>
                  <a:lnTo>
                    <a:pt x="2716149" y="1041399"/>
                  </a:lnTo>
                  <a:lnTo>
                    <a:pt x="2701798" y="1054099"/>
                  </a:lnTo>
                  <a:lnTo>
                    <a:pt x="2702432" y="1054099"/>
                  </a:lnTo>
                  <a:lnTo>
                    <a:pt x="2686304" y="1079499"/>
                  </a:lnTo>
                  <a:lnTo>
                    <a:pt x="2686938" y="1079499"/>
                  </a:lnTo>
                  <a:lnTo>
                    <a:pt x="2669031" y="1092199"/>
                  </a:lnTo>
                  <a:lnTo>
                    <a:pt x="2669667" y="1092199"/>
                  </a:lnTo>
                  <a:lnTo>
                    <a:pt x="2649981" y="1117599"/>
                  </a:lnTo>
                  <a:lnTo>
                    <a:pt x="2650617" y="1117599"/>
                  </a:lnTo>
                  <a:lnTo>
                    <a:pt x="2629280" y="1130299"/>
                  </a:lnTo>
                  <a:lnTo>
                    <a:pt x="2629788" y="1130299"/>
                  </a:lnTo>
                  <a:lnTo>
                    <a:pt x="2606929" y="1155699"/>
                  </a:lnTo>
                  <a:lnTo>
                    <a:pt x="2607436" y="1155699"/>
                  </a:lnTo>
                  <a:lnTo>
                    <a:pt x="2582799" y="1168399"/>
                  </a:lnTo>
                  <a:lnTo>
                    <a:pt x="2583433" y="1168399"/>
                  </a:lnTo>
                  <a:lnTo>
                    <a:pt x="2557145" y="1193799"/>
                  </a:lnTo>
                  <a:lnTo>
                    <a:pt x="2557653" y="1193799"/>
                  </a:lnTo>
                  <a:lnTo>
                    <a:pt x="2529967" y="1206499"/>
                  </a:lnTo>
                  <a:lnTo>
                    <a:pt x="2530348" y="1206499"/>
                  </a:lnTo>
                  <a:lnTo>
                    <a:pt x="2501137" y="1231899"/>
                  </a:lnTo>
                  <a:lnTo>
                    <a:pt x="2501519" y="1231899"/>
                  </a:lnTo>
                  <a:lnTo>
                    <a:pt x="2470784" y="1244599"/>
                  </a:lnTo>
                  <a:lnTo>
                    <a:pt x="2471420" y="1244599"/>
                  </a:lnTo>
                  <a:lnTo>
                    <a:pt x="2405633" y="1282699"/>
                  </a:lnTo>
                  <a:lnTo>
                    <a:pt x="2406396" y="1282699"/>
                  </a:lnTo>
                  <a:lnTo>
                    <a:pt x="2334768" y="1320799"/>
                  </a:lnTo>
                  <a:lnTo>
                    <a:pt x="2335403" y="1320799"/>
                  </a:lnTo>
                  <a:lnTo>
                    <a:pt x="2258695" y="1358899"/>
                  </a:lnTo>
                  <a:lnTo>
                    <a:pt x="2259203" y="1358899"/>
                  </a:lnTo>
                  <a:lnTo>
                    <a:pt x="2177287" y="1396999"/>
                  </a:lnTo>
                  <a:lnTo>
                    <a:pt x="2177923" y="1396999"/>
                  </a:lnTo>
                  <a:lnTo>
                    <a:pt x="2091181" y="1435099"/>
                  </a:lnTo>
                  <a:lnTo>
                    <a:pt x="2091562" y="1435099"/>
                  </a:lnTo>
                  <a:lnTo>
                    <a:pt x="2000377" y="1460499"/>
                  </a:lnTo>
                  <a:lnTo>
                    <a:pt x="2000884" y="1460499"/>
                  </a:lnTo>
                  <a:lnTo>
                    <a:pt x="1905253" y="1498599"/>
                  </a:lnTo>
                  <a:lnTo>
                    <a:pt x="1905634" y="1498599"/>
                  </a:lnTo>
                  <a:lnTo>
                    <a:pt x="1805939" y="1523999"/>
                  </a:lnTo>
                  <a:lnTo>
                    <a:pt x="1806321" y="1523999"/>
                  </a:lnTo>
                  <a:lnTo>
                    <a:pt x="1702815" y="1549399"/>
                  </a:lnTo>
                  <a:lnTo>
                    <a:pt x="1703196" y="1549399"/>
                  </a:lnTo>
                  <a:lnTo>
                    <a:pt x="1596008" y="1574799"/>
                  </a:lnTo>
                  <a:lnTo>
                    <a:pt x="1596389" y="1574799"/>
                  </a:lnTo>
                  <a:lnTo>
                    <a:pt x="1486027" y="1612899"/>
                  </a:lnTo>
                  <a:lnTo>
                    <a:pt x="1486407" y="1612899"/>
                  </a:lnTo>
                  <a:lnTo>
                    <a:pt x="1372996" y="1625599"/>
                  </a:lnTo>
                  <a:lnTo>
                    <a:pt x="1373251" y="1625599"/>
                  </a:lnTo>
                  <a:lnTo>
                    <a:pt x="1257045" y="1650999"/>
                  </a:lnTo>
                  <a:lnTo>
                    <a:pt x="1257300" y="1650999"/>
                  </a:lnTo>
                  <a:lnTo>
                    <a:pt x="1138554" y="1676399"/>
                  </a:lnTo>
                  <a:lnTo>
                    <a:pt x="1138936" y="1676399"/>
                  </a:lnTo>
                  <a:lnTo>
                    <a:pt x="1017904" y="1689099"/>
                  </a:lnTo>
                  <a:lnTo>
                    <a:pt x="1018158" y="1689099"/>
                  </a:lnTo>
                  <a:lnTo>
                    <a:pt x="894968" y="1714499"/>
                  </a:lnTo>
                  <a:lnTo>
                    <a:pt x="895350" y="1714499"/>
                  </a:lnTo>
                  <a:lnTo>
                    <a:pt x="770508" y="1727199"/>
                  </a:lnTo>
                  <a:lnTo>
                    <a:pt x="770889" y="1727199"/>
                  </a:lnTo>
                  <a:lnTo>
                    <a:pt x="644398" y="1739899"/>
                  </a:lnTo>
                  <a:lnTo>
                    <a:pt x="644651" y="1739899"/>
                  </a:lnTo>
                  <a:lnTo>
                    <a:pt x="517016" y="1752599"/>
                  </a:lnTo>
                  <a:lnTo>
                    <a:pt x="389000" y="1752599"/>
                  </a:lnTo>
                  <a:lnTo>
                    <a:pt x="259461" y="1765299"/>
                  </a:lnTo>
                  <a:lnTo>
                    <a:pt x="115747" y="1765299"/>
                  </a:lnTo>
                  <a:lnTo>
                    <a:pt x="70294" y="1790721"/>
                  </a:lnTo>
                  <a:lnTo>
                    <a:pt x="93268" y="1803399"/>
                  </a:lnTo>
                  <a:lnTo>
                    <a:pt x="261112" y="1803399"/>
                  </a:lnTo>
                  <a:lnTo>
                    <a:pt x="391032" y="1790699"/>
                  </a:lnTo>
                  <a:lnTo>
                    <a:pt x="520064" y="1790699"/>
                  </a:lnTo>
                  <a:lnTo>
                    <a:pt x="900176" y="1752599"/>
                  </a:lnTo>
                  <a:lnTo>
                    <a:pt x="1023619" y="1727199"/>
                  </a:lnTo>
                  <a:lnTo>
                    <a:pt x="1145031" y="1714499"/>
                  </a:lnTo>
                  <a:lnTo>
                    <a:pt x="1494663" y="1638299"/>
                  </a:lnTo>
                  <a:lnTo>
                    <a:pt x="1712976" y="1587499"/>
                  </a:lnTo>
                  <a:lnTo>
                    <a:pt x="1816861" y="1562099"/>
                  </a:lnTo>
                  <a:lnTo>
                    <a:pt x="1917064" y="1523999"/>
                  </a:lnTo>
                  <a:lnTo>
                    <a:pt x="2013077" y="1498599"/>
                  </a:lnTo>
                  <a:lnTo>
                    <a:pt x="2104898" y="1460499"/>
                  </a:lnTo>
                  <a:lnTo>
                    <a:pt x="2192147" y="1435099"/>
                  </a:lnTo>
                  <a:lnTo>
                    <a:pt x="2274570" y="1396999"/>
                  </a:lnTo>
                  <a:lnTo>
                    <a:pt x="2352039" y="1358899"/>
                  </a:lnTo>
                  <a:lnTo>
                    <a:pt x="2424303" y="1320799"/>
                  </a:lnTo>
                  <a:lnTo>
                    <a:pt x="2490724" y="1282699"/>
                  </a:lnTo>
                  <a:lnTo>
                    <a:pt x="2521965" y="1257299"/>
                  </a:lnTo>
                  <a:lnTo>
                    <a:pt x="2551683" y="1244599"/>
                  </a:lnTo>
                  <a:lnTo>
                    <a:pt x="2579878" y="1219199"/>
                  </a:lnTo>
                  <a:lnTo>
                    <a:pt x="2606548" y="1206499"/>
                  </a:lnTo>
                  <a:lnTo>
                    <a:pt x="2631694" y="1181099"/>
                  </a:lnTo>
                  <a:lnTo>
                    <a:pt x="2655188" y="1168399"/>
                  </a:lnTo>
                  <a:lnTo>
                    <a:pt x="2677032" y="1142999"/>
                  </a:lnTo>
                  <a:lnTo>
                    <a:pt x="2697353" y="1117599"/>
                  </a:lnTo>
                  <a:lnTo>
                    <a:pt x="2715895" y="1104899"/>
                  </a:lnTo>
                  <a:lnTo>
                    <a:pt x="2732658" y="1079499"/>
                  </a:lnTo>
                  <a:lnTo>
                    <a:pt x="2747645" y="1054099"/>
                  </a:lnTo>
                  <a:lnTo>
                    <a:pt x="2760853" y="1041399"/>
                  </a:lnTo>
                  <a:lnTo>
                    <a:pt x="2772282" y="1015999"/>
                  </a:lnTo>
                  <a:lnTo>
                    <a:pt x="2776981" y="1003299"/>
                  </a:lnTo>
                  <a:lnTo>
                    <a:pt x="2737484" y="1003299"/>
                  </a:lnTo>
                  <a:lnTo>
                    <a:pt x="2738120" y="990599"/>
                  </a:lnTo>
                  <a:close/>
                </a:path>
                <a:path w="5560059" h="1866900">
                  <a:moveTo>
                    <a:pt x="93040" y="1777999"/>
                  </a:moveTo>
                  <a:lnTo>
                    <a:pt x="47243" y="1777999"/>
                  </a:lnTo>
                  <a:lnTo>
                    <a:pt x="70294" y="1790721"/>
                  </a:lnTo>
                  <a:lnTo>
                    <a:pt x="93040" y="1777999"/>
                  </a:lnTo>
                  <a:close/>
                </a:path>
                <a:path w="5560059" h="1866900">
                  <a:moveTo>
                    <a:pt x="40494" y="1765299"/>
                  </a:moveTo>
                  <a:lnTo>
                    <a:pt x="37591" y="1765299"/>
                  </a:lnTo>
                  <a:lnTo>
                    <a:pt x="37616" y="1767105"/>
                  </a:lnTo>
                  <a:lnTo>
                    <a:pt x="40494" y="1765299"/>
                  </a:lnTo>
                  <a:close/>
                </a:path>
                <a:path w="5560059" h="1866900">
                  <a:moveTo>
                    <a:pt x="2752725" y="952499"/>
                  </a:moveTo>
                  <a:lnTo>
                    <a:pt x="2745867" y="977899"/>
                  </a:lnTo>
                  <a:lnTo>
                    <a:pt x="2746375" y="977899"/>
                  </a:lnTo>
                  <a:lnTo>
                    <a:pt x="2737484" y="1003299"/>
                  </a:lnTo>
                  <a:lnTo>
                    <a:pt x="2776981" y="1003299"/>
                  </a:lnTo>
                  <a:lnTo>
                    <a:pt x="2781680" y="990599"/>
                  </a:lnTo>
                  <a:lnTo>
                    <a:pt x="2789047" y="965199"/>
                  </a:lnTo>
                  <a:lnTo>
                    <a:pt x="2752217" y="965199"/>
                  </a:lnTo>
                  <a:lnTo>
                    <a:pt x="2752725" y="952499"/>
                  </a:lnTo>
                  <a:close/>
                </a:path>
                <a:path w="5560059" h="1866900">
                  <a:moveTo>
                    <a:pt x="2759963" y="914399"/>
                  </a:moveTo>
                  <a:lnTo>
                    <a:pt x="2756915" y="939799"/>
                  </a:lnTo>
                  <a:lnTo>
                    <a:pt x="2757297" y="939799"/>
                  </a:lnTo>
                  <a:lnTo>
                    <a:pt x="2752217" y="965199"/>
                  </a:lnTo>
                  <a:lnTo>
                    <a:pt x="2789047" y="965199"/>
                  </a:lnTo>
                  <a:lnTo>
                    <a:pt x="2794507" y="952499"/>
                  </a:lnTo>
                  <a:lnTo>
                    <a:pt x="2797682" y="927099"/>
                  </a:lnTo>
                  <a:lnTo>
                    <a:pt x="2759709" y="927099"/>
                  </a:lnTo>
                  <a:lnTo>
                    <a:pt x="2759963" y="914399"/>
                  </a:lnTo>
                  <a:close/>
                </a:path>
                <a:path w="5560059" h="1866900">
                  <a:moveTo>
                    <a:pt x="5559425" y="0"/>
                  </a:moveTo>
                  <a:lnTo>
                    <a:pt x="5168773" y="0"/>
                  </a:lnTo>
                  <a:lnTo>
                    <a:pt x="4659630" y="50800"/>
                  </a:lnTo>
                  <a:lnTo>
                    <a:pt x="4536058" y="76200"/>
                  </a:lnTo>
                  <a:lnTo>
                    <a:pt x="4414647" y="88900"/>
                  </a:lnTo>
                  <a:lnTo>
                    <a:pt x="4295394" y="114300"/>
                  </a:lnTo>
                  <a:lnTo>
                    <a:pt x="3954272" y="190500"/>
                  </a:lnTo>
                  <a:lnTo>
                    <a:pt x="3742817" y="241300"/>
                  </a:lnTo>
                  <a:lnTo>
                    <a:pt x="3642740" y="279400"/>
                  </a:lnTo>
                  <a:lnTo>
                    <a:pt x="3546602" y="304800"/>
                  </a:lnTo>
                  <a:lnTo>
                    <a:pt x="3454780" y="342900"/>
                  </a:lnTo>
                  <a:lnTo>
                    <a:pt x="3367531" y="368300"/>
                  </a:lnTo>
                  <a:lnTo>
                    <a:pt x="3285108" y="406400"/>
                  </a:lnTo>
                  <a:lnTo>
                    <a:pt x="3207638" y="444500"/>
                  </a:lnTo>
                  <a:lnTo>
                    <a:pt x="3135503" y="482600"/>
                  </a:lnTo>
                  <a:lnTo>
                    <a:pt x="3068828" y="520700"/>
                  </a:lnTo>
                  <a:lnTo>
                    <a:pt x="3037585" y="546099"/>
                  </a:lnTo>
                  <a:lnTo>
                    <a:pt x="3007995" y="558799"/>
                  </a:lnTo>
                  <a:lnTo>
                    <a:pt x="2979801" y="584199"/>
                  </a:lnTo>
                  <a:lnTo>
                    <a:pt x="2953004" y="596899"/>
                  </a:lnTo>
                  <a:lnTo>
                    <a:pt x="2927984" y="622299"/>
                  </a:lnTo>
                  <a:lnTo>
                    <a:pt x="2904489" y="634999"/>
                  </a:lnTo>
                  <a:lnTo>
                    <a:pt x="2882519" y="660399"/>
                  </a:lnTo>
                  <a:lnTo>
                    <a:pt x="2862326" y="685799"/>
                  </a:lnTo>
                  <a:lnTo>
                    <a:pt x="2843783" y="698499"/>
                  </a:lnTo>
                  <a:lnTo>
                    <a:pt x="2827020" y="723899"/>
                  </a:lnTo>
                  <a:lnTo>
                    <a:pt x="2812033" y="749299"/>
                  </a:lnTo>
                  <a:lnTo>
                    <a:pt x="2798699" y="761999"/>
                  </a:lnTo>
                  <a:lnTo>
                    <a:pt x="2787396" y="787399"/>
                  </a:lnTo>
                  <a:lnTo>
                    <a:pt x="2777871" y="812799"/>
                  </a:lnTo>
                  <a:lnTo>
                    <a:pt x="2770504" y="838199"/>
                  </a:lnTo>
                  <a:lnTo>
                    <a:pt x="2765044" y="850899"/>
                  </a:lnTo>
                  <a:lnTo>
                    <a:pt x="2761869" y="876299"/>
                  </a:lnTo>
                  <a:lnTo>
                    <a:pt x="2760726" y="901699"/>
                  </a:lnTo>
                  <a:lnTo>
                    <a:pt x="2759709" y="927099"/>
                  </a:lnTo>
                  <a:lnTo>
                    <a:pt x="2797682" y="927099"/>
                  </a:lnTo>
                  <a:lnTo>
                    <a:pt x="2798826" y="901699"/>
                  </a:lnTo>
                  <a:lnTo>
                    <a:pt x="2799842" y="876299"/>
                  </a:lnTo>
                  <a:lnTo>
                    <a:pt x="2801175" y="876299"/>
                  </a:lnTo>
                  <a:lnTo>
                    <a:pt x="2802635" y="863599"/>
                  </a:lnTo>
                  <a:lnTo>
                    <a:pt x="2802381" y="863599"/>
                  </a:lnTo>
                  <a:lnTo>
                    <a:pt x="2807334" y="838199"/>
                  </a:lnTo>
                  <a:lnTo>
                    <a:pt x="2810382" y="838199"/>
                  </a:lnTo>
                  <a:lnTo>
                    <a:pt x="2813811" y="825499"/>
                  </a:lnTo>
                  <a:lnTo>
                    <a:pt x="2813177" y="825499"/>
                  </a:lnTo>
                  <a:lnTo>
                    <a:pt x="2822067" y="800099"/>
                  </a:lnTo>
                  <a:lnTo>
                    <a:pt x="2826829" y="800099"/>
                  </a:lnTo>
                  <a:lnTo>
                    <a:pt x="2832227" y="787399"/>
                  </a:lnTo>
                  <a:lnTo>
                    <a:pt x="2831592" y="787399"/>
                  </a:lnTo>
                  <a:lnTo>
                    <a:pt x="2844164" y="761999"/>
                  </a:lnTo>
                  <a:lnTo>
                    <a:pt x="2843529" y="761999"/>
                  </a:lnTo>
                  <a:lnTo>
                    <a:pt x="2857880" y="749299"/>
                  </a:lnTo>
                  <a:lnTo>
                    <a:pt x="2857246" y="749299"/>
                  </a:lnTo>
                  <a:lnTo>
                    <a:pt x="2873375" y="723899"/>
                  </a:lnTo>
                  <a:lnTo>
                    <a:pt x="2872612" y="723899"/>
                  </a:lnTo>
                  <a:lnTo>
                    <a:pt x="2890520" y="711199"/>
                  </a:lnTo>
                  <a:lnTo>
                    <a:pt x="2890011" y="711199"/>
                  </a:lnTo>
                  <a:lnTo>
                    <a:pt x="2909570" y="685799"/>
                  </a:lnTo>
                  <a:lnTo>
                    <a:pt x="2908934" y="685799"/>
                  </a:lnTo>
                  <a:lnTo>
                    <a:pt x="2930271" y="673099"/>
                  </a:lnTo>
                  <a:lnTo>
                    <a:pt x="2929762" y="673099"/>
                  </a:lnTo>
                  <a:lnTo>
                    <a:pt x="2952750" y="647699"/>
                  </a:lnTo>
                  <a:lnTo>
                    <a:pt x="2952242" y="647699"/>
                  </a:lnTo>
                  <a:lnTo>
                    <a:pt x="2976753" y="634999"/>
                  </a:lnTo>
                  <a:lnTo>
                    <a:pt x="2976245" y="634999"/>
                  </a:lnTo>
                  <a:lnTo>
                    <a:pt x="3002406" y="609599"/>
                  </a:lnTo>
                  <a:lnTo>
                    <a:pt x="3002026" y="609599"/>
                  </a:lnTo>
                  <a:lnTo>
                    <a:pt x="3029711" y="596899"/>
                  </a:lnTo>
                  <a:lnTo>
                    <a:pt x="3029204" y="596899"/>
                  </a:lnTo>
                  <a:lnTo>
                    <a:pt x="3058413" y="571499"/>
                  </a:lnTo>
                  <a:lnTo>
                    <a:pt x="3058032" y="571499"/>
                  </a:lnTo>
                  <a:lnTo>
                    <a:pt x="3088894" y="558799"/>
                  </a:lnTo>
                  <a:lnTo>
                    <a:pt x="3088258" y="558799"/>
                  </a:lnTo>
                  <a:lnTo>
                    <a:pt x="3154172" y="520700"/>
                  </a:lnTo>
                  <a:lnTo>
                    <a:pt x="3153409" y="520700"/>
                  </a:lnTo>
                  <a:lnTo>
                    <a:pt x="3224783" y="482600"/>
                  </a:lnTo>
                  <a:lnTo>
                    <a:pt x="3224149" y="482600"/>
                  </a:lnTo>
                  <a:lnTo>
                    <a:pt x="3300983" y="444500"/>
                  </a:lnTo>
                  <a:lnTo>
                    <a:pt x="3300476" y="444500"/>
                  </a:lnTo>
                  <a:lnTo>
                    <a:pt x="3382263" y="406400"/>
                  </a:lnTo>
                  <a:lnTo>
                    <a:pt x="3381755" y="406400"/>
                  </a:lnTo>
                  <a:lnTo>
                    <a:pt x="3468497" y="368300"/>
                  </a:lnTo>
                  <a:lnTo>
                    <a:pt x="3467988" y="368300"/>
                  </a:lnTo>
                  <a:lnTo>
                    <a:pt x="3559302" y="342900"/>
                  </a:lnTo>
                  <a:lnTo>
                    <a:pt x="3558921" y="342900"/>
                  </a:lnTo>
                  <a:lnTo>
                    <a:pt x="3654552" y="304800"/>
                  </a:lnTo>
                  <a:lnTo>
                    <a:pt x="3654044" y="304800"/>
                  </a:lnTo>
                  <a:lnTo>
                    <a:pt x="3753738" y="279400"/>
                  </a:lnTo>
                  <a:lnTo>
                    <a:pt x="3753357" y="279400"/>
                  </a:lnTo>
                  <a:lnTo>
                    <a:pt x="3856862" y="254000"/>
                  </a:lnTo>
                  <a:lnTo>
                    <a:pt x="3856481" y="254000"/>
                  </a:lnTo>
                  <a:lnTo>
                    <a:pt x="3963543" y="228600"/>
                  </a:lnTo>
                  <a:lnTo>
                    <a:pt x="3963161" y="228600"/>
                  </a:lnTo>
                  <a:lnTo>
                    <a:pt x="4073652" y="190500"/>
                  </a:lnTo>
                  <a:lnTo>
                    <a:pt x="4073271" y="190500"/>
                  </a:lnTo>
                  <a:lnTo>
                    <a:pt x="4186808" y="177800"/>
                  </a:lnTo>
                  <a:lnTo>
                    <a:pt x="4186428" y="177800"/>
                  </a:lnTo>
                  <a:lnTo>
                    <a:pt x="4302633" y="152400"/>
                  </a:lnTo>
                  <a:lnTo>
                    <a:pt x="4302252" y="152400"/>
                  </a:lnTo>
                  <a:lnTo>
                    <a:pt x="4421124" y="127000"/>
                  </a:lnTo>
                  <a:lnTo>
                    <a:pt x="4420743" y="127000"/>
                  </a:lnTo>
                  <a:lnTo>
                    <a:pt x="4541901" y="114300"/>
                  </a:lnTo>
                  <a:lnTo>
                    <a:pt x="4541520" y="114300"/>
                  </a:lnTo>
                  <a:lnTo>
                    <a:pt x="4664709" y="88900"/>
                  </a:lnTo>
                  <a:lnTo>
                    <a:pt x="4664329" y="88900"/>
                  </a:lnTo>
                  <a:lnTo>
                    <a:pt x="4789170" y="76200"/>
                  </a:lnTo>
                  <a:lnTo>
                    <a:pt x="4788915" y="76200"/>
                  </a:lnTo>
                  <a:lnTo>
                    <a:pt x="4915408" y="63500"/>
                  </a:lnTo>
                  <a:lnTo>
                    <a:pt x="4915027" y="63500"/>
                  </a:lnTo>
                  <a:lnTo>
                    <a:pt x="5042788" y="50800"/>
                  </a:lnTo>
                  <a:lnTo>
                    <a:pt x="5042408" y="50800"/>
                  </a:lnTo>
                  <a:lnTo>
                    <a:pt x="5171058" y="38100"/>
                  </a:lnTo>
                  <a:lnTo>
                    <a:pt x="5559806" y="38100"/>
                  </a:lnTo>
                  <a:lnTo>
                    <a:pt x="5559425" y="0"/>
                  </a:lnTo>
                  <a:close/>
                </a:path>
                <a:path w="5560059" h="1866900">
                  <a:moveTo>
                    <a:pt x="2801175" y="876299"/>
                  </a:moveTo>
                  <a:lnTo>
                    <a:pt x="2799842" y="876299"/>
                  </a:lnTo>
                  <a:lnTo>
                    <a:pt x="2799714" y="888999"/>
                  </a:lnTo>
                  <a:lnTo>
                    <a:pt x="2801175" y="876299"/>
                  </a:lnTo>
                  <a:close/>
                </a:path>
                <a:path w="5560059" h="1866900">
                  <a:moveTo>
                    <a:pt x="2810382" y="838199"/>
                  </a:moveTo>
                  <a:lnTo>
                    <a:pt x="2807334" y="838199"/>
                  </a:lnTo>
                  <a:lnTo>
                    <a:pt x="2806954" y="850899"/>
                  </a:lnTo>
                  <a:lnTo>
                    <a:pt x="2810382" y="838199"/>
                  </a:lnTo>
                  <a:close/>
                </a:path>
                <a:path w="5560059" h="1866900">
                  <a:moveTo>
                    <a:pt x="2826829" y="800099"/>
                  </a:moveTo>
                  <a:lnTo>
                    <a:pt x="2822067" y="800099"/>
                  </a:lnTo>
                  <a:lnTo>
                    <a:pt x="2821431" y="812799"/>
                  </a:lnTo>
                  <a:lnTo>
                    <a:pt x="2826829" y="80009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7992" y="4677143"/>
              <a:ext cx="346697" cy="36653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580382" y="4749546"/>
              <a:ext cx="204470" cy="224154"/>
            </a:xfrm>
            <a:custGeom>
              <a:avLst/>
              <a:gdLst/>
              <a:ahLst/>
              <a:cxnLst/>
              <a:rect l="l" t="t" r="r" b="b"/>
              <a:pathLst>
                <a:path w="204470" h="224154">
                  <a:moveTo>
                    <a:pt x="0" y="14731"/>
                  </a:moveTo>
                  <a:lnTo>
                    <a:pt x="0" y="6603"/>
                  </a:lnTo>
                  <a:lnTo>
                    <a:pt x="6603" y="0"/>
                  </a:lnTo>
                  <a:lnTo>
                    <a:pt x="14731" y="0"/>
                  </a:lnTo>
                  <a:lnTo>
                    <a:pt x="189483" y="0"/>
                  </a:lnTo>
                  <a:lnTo>
                    <a:pt x="197612" y="0"/>
                  </a:lnTo>
                  <a:lnTo>
                    <a:pt x="204215" y="6603"/>
                  </a:lnTo>
                  <a:lnTo>
                    <a:pt x="204215" y="14731"/>
                  </a:lnTo>
                  <a:lnTo>
                    <a:pt x="204215" y="209295"/>
                  </a:lnTo>
                  <a:lnTo>
                    <a:pt x="204215" y="217423"/>
                  </a:lnTo>
                  <a:lnTo>
                    <a:pt x="197612" y="224027"/>
                  </a:lnTo>
                  <a:lnTo>
                    <a:pt x="189483" y="224027"/>
                  </a:lnTo>
                  <a:lnTo>
                    <a:pt x="14731" y="224027"/>
                  </a:lnTo>
                  <a:lnTo>
                    <a:pt x="6603" y="224027"/>
                  </a:lnTo>
                  <a:lnTo>
                    <a:pt x="0" y="217423"/>
                  </a:lnTo>
                  <a:lnTo>
                    <a:pt x="0" y="209295"/>
                  </a:lnTo>
                  <a:lnTo>
                    <a:pt x="0" y="1473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71760" y="2881871"/>
              <a:ext cx="430542" cy="40768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344150" y="2954274"/>
              <a:ext cx="288290" cy="265430"/>
            </a:xfrm>
            <a:custGeom>
              <a:avLst/>
              <a:gdLst/>
              <a:ahLst/>
              <a:cxnLst/>
              <a:rect l="l" t="t" r="r" b="b"/>
              <a:pathLst>
                <a:path w="288290" h="265430">
                  <a:moveTo>
                    <a:pt x="0" y="19050"/>
                  </a:moveTo>
                  <a:lnTo>
                    <a:pt x="1494" y="11626"/>
                  </a:lnTo>
                  <a:lnTo>
                    <a:pt x="5572" y="5572"/>
                  </a:lnTo>
                  <a:lnTo>
                    <a:pt x="11626" y="1494"/>
                  </a:lnTo>
                  <a:lnTo>
                    <a:pt x="19050" y="0"/>
                  </a:lnTo>
                  <a:lnTo>
                    <a:pt x="268985" y="0"/>
                  </a:lnTo>
                  <a:lnTo>
                    <a:pt x="276409" y="1494"/>
                  </a:lnTo>
                  <a:lnTo>
                    <a:pt x="282463" y="5572"/>
                  </a:lnTo>
                  <a:lnTo>
                    <a:pt x="286541" y="11626"/>
                  </a:lnTo>
                  <a:lnTo>
                    <a:pt x="288035" y="19050"/>
                  </a:lnTo>
                  <a:lnTo>
                    <a:pt x="288035" y="246125"/>
                  </a:lnTo>
                  <a:lnTo>
                    <a:pt x="286541" y="253549"/>
                  </a:lnTo>
                  <a:lnTo>
                    <a:pt x="282463" y="259603"/>
                  </a:lnTo>
                  <a:lnTo>
                    <a:pt x="276409" y="263681"/>
                  </a:lnTo>
                  <a:lnTo>
                    <a:pt x="268985" y="265175"/>
                  </a:lnTo>
                  <a:lnTo>
                    <a:pt x="19050" y="265175"/>
                  </a:lnTo>
                  <a:lnTo>
                    <a:pt x="11626" y="263681"/>
                  </a:lnTo>
                  <a:lnTo>
                    <a:pt x="5572" y="259603"/>
                  </a:lnTo>
                  <a:lnTo>
                    <a:pt x="1494" y="253549"/>
                  </a:lnTo>
                  <a:lnTo>
                    <a:pt x="0" y="246125"/>
                  </a:lnTo>
                  <a:lnTo>
                    <a:pt x="0" y="1905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311777" y="4695571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②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210802" y="4405071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②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40697" y="5679135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③</a:t>
            </a:r>
            <a:endParaRPr sz="1600">
              <a:latin typeface="Microsoft YaHei"/>
              <a:cs typeface="Microsoft Ya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663566" y="3218942"/>
            <a:ext cx="5843270" cy="2550795"/>
            <a:chOff x="4663566" y="3218942"/>
            <a:chExt cx="5843270" cy="2550795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45167" y="4335767"/>
              <a:ext cx="378701" cy="39853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63566" y="3218942"/>
              <a:ext cx="5843143" cy="255052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774293" y="920855"/>
            <a:ext cx="9717405" cy="2099933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สามารถกำหนดได้โดยใช้ไอคอน "ป้ายกำกับ" ในแต่ละหน้าจอเมนูการทำงาน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คลิกที่ไอคอน "ป้ายกำกับ" ที่ด้านบนขวาของหน้าจอเมนูการทำงานแต่ละเมนู หน้าจอ “เพิ่มป้ายกำกับ” จะปรากฏขึ้น</a:t>
            </a:r>
            <a:endParaRPr sz="1400" dirty="0">
              <a:latin typeface="Microsoft JhengHei"/>
              <a:cs typeface="Microsoft JhengHei"/>
            </a:endParaRPr>
          </a:p>
          <a:p>
            <a:pPr marL="553720" marR="5080" indent="-35877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เลือกช่องทำเครื่องหมายทางด้านซ้ายของบรรทัดที่เกี่ยวข้องสำหรับการกำหนดแบบฟอร์ม/หนังสือ ฯลฯ ที่คุณต้องการเพิ่มป้ายกำกับ นอกจากนี้ ให้ตรวจสอบป้ายกำกับที่คุณต้องการเพิ่มบนหน้าจอ "เพิ่มป้ายกำกับ"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lang="ja-JP" altLang="en-US" sz="1400" spc="5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คลิก "เพิ่ม" ที่ด้านล่างของหน้าจอ "เพิ่มป้ายกำกับ" เพื่อเพิ่มป้ายกำกับที่เลือก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285750">
              <a:lnSpc>
                <a:spcPct val="100000"/>
              </a:lnSpc>
              <a:spcBef>
                <a:spcPts val="1380"/>
              </a:spcBef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[ตัวอย่าง] สำหรับแบบฟอร์ม</a:t>
            </a:r>
            <a:endParaRPr sz="1050" dirty="0">
              <a:latin typeface="Microsoft JhengHei"/>
              <a:cs typeface="Microsoft JhengHei"/>
            </a:endParaRPr>
          </a:p>
          <a:p>
            <a:pPr marR="153035" algn="r">
              <a:lnSpc>
                <a:spcPct val="100000"/>
              </a:lnSpc>
            </a:pPr>
            <a:endParaRPr lang="th-TH" sz="1600" b="1" spc="-5" dirty="0">
              <a:solidFill>
                <a:srgbClr val="2E5496"/>
              </a:solidFill>
              <a:latin typeface="Microsoft YaHei"/>
              <a:cs typeface="Microsoft YaHei"/>
            </a:endParaRPr>
          </a:p>
          <a:p>
            <a:pPr marR="153035" algn="r">
              <a:lnSpc>
                <a:spcPct val="100000"/>
              </a:lnSpc>
            </a:pPr>
            <a:r>
              <a:rPr sz="16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①</a:t>
            </a:r>
            <a:endParaRPr sz="1600" dirty="0">
              <a:latin typeface="Microsoft YaHei"/>
              <a:cs typeface="Microsoft YaHe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27604" y="2513063"/>
            <a:ext cx="791845" cy="476884"/>
            <a:chOff x="2927604" y="2513063"/>
            <a:chExt cx="791845" cy="476884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27604" y="2513063"/>
              <a:ext cx="791718" cy="47626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999994" y="2585465"/>
              <a:ext cx="649605" cy="334010"/>
            </a:xfrm>
            <a:custGeom>
              <a:avLst/>
              <a:gdLst/>
              <a:ahLst/>
              <a:cxnLst/>
              <a:rect l="l" t="t" r="r" b="b"/>
              <a:pathLst>
                <a:path w="649604" h="334010">
                  <a:moveTo>
                    <a:pt x="0" y="24003"/>
                  </a:moveTo>
                  <a:lnTo>
                    <a:pt x="1893" y="14680"/>
                  </a:lnTo>
                  <a:lnTo>
                    <a:pt x="7048" y="7048"/>
                  </a:lnTo>
                  <a:lnTo>
                    <a:pt x="14680" y="1893"/>
                  </a:lnTo>
                  <a:lnTo>
                    <a:pt x="24003" y="0"/>
                  </a:lnTo>
                  <a:lnTo>
                    <a:pt x="625220" y="0"/>
                  </a:lnTo>
                  <a:lnTo>
                    <a:pt x="634543" y="1893"/>
                  </a:lnTo>
                  <a:lnTo>
                    <a:pt x="642175" y="7048"/>
                  </a:lnTo>
                  <a:lnTo>
                    <a:pt x="647330" y="14680"/>
                  </a:lnTo>
                  <a:lnTo>
                    <a:pt x="649223" y="24003"/>
                  </a:lnTo>
                  <a:lnTo>
                    <a:pt x="649223" y="309753"/>
                  </a:lnTo>
                  <a:lnTo>
                    <a:pt x="647330" y="319075"/>
                  </a:lnTo>
                  <a:lnTo>
                    <a:pt x="642175" y="326707"/>
                  </a:lnTo>
                  <a:lnTo>
                    <a:pt x="634543" y="331862"/>
                  </a:lnTo>
                  <a:lnTo>
                    <a:pt x="625220" y="333756"/>
                  </a:lnTo>
                  <a:lnTo>
                    <a:pt x="24003" y="333756"/>
                  </a:lnTo>
                  <a:lnTo>
                    <a:pt x="14680" y="331862"/>
                  </a:lnTo>
                  <a:lnTo>
                    <a:pt x="7048" y="326707"/>
                  </a:lnTo>
                  <a:lnTo>
                    <a:pt x="1893" y="319075"/>
                  </a:lnTo>
                  <a:lnTo>
                    <a:pt x="0" y="309753"/>
                  </a:lnTo>
                  <a:lnTo>
                    <a:pt x="0" y="2400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67786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วิธีการตั้งค่าที่ 2) ป้ายกำกับและการเชื่อมโยง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6934199" y="193675"/>
            <a:ext cx="51816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[3: ดำเนินการในหน้าจอเมนูการใช้งานแต่ละหน้าจอ]</a:t>
            </a:r>
            <a:endParaRPr sz="1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spc="-490" dirty="0">
                <a:latin typeface="Times New Roman"/>
                <a:cs typeface="Times New Roman"/>
              </a:rPr>
              <a:t> </a:t>
            </a:r>
            <a:r>
              <a:rPr lang="th-TH" dirty="0"/>
              <a:t>ป้ายกำกับอัตโนมัติ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270513" y="2144267"/>
            <a:ext cx="2800350" cy="1850389"/>
            <a:chOff x="8270513" y="2144267"/>
            <a:chExt cx="2800350" cy="185038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0513" y="2144267"/>
              <a:ext cx="1102086" cy="14828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66759" y="2258567"/>
              <a:ext cx="896111" cy="115823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361933" y="2253741"/>
              <a:ext cx="906144" cy="1167765"/>
            </a:xfrm>
            <a:custGeom>
              <a:avLst/>
              <a:gdLst/>
              <a:ahLst/>
              <a:cxnLst/>
              <a:rect l="l" t="t" r="r" b="b"/>
              <a:pathLst>
                <a:path w="906145" h="1167764">
                  <a:moveTo>
                    <a:pt x="0" y="1167764"/>
                  </a:moveTo>
                  <a:lnTo>
                    <a:pt x="905637" y="1167764"/>
                  </a:lnTo>
                  <a:lnTo>
                    <a:pt x="905637" y="0"/>
                  </a:lnTo>
                  <a:lnTo>
                    <a:pt x="0" y="0"/>
                  </a:lnTo>
                  <a:lnTo>
                    <a:pt x="0" y="1167764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62771" y="2700527"/>
              <a:ext cx="707135" cy="36576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461120" y="2698876"/>
              <a:ext cx="710565" cy="368935"/>
            </a:xfrm>
            <a:custGeom>
              <a:avLst/>
              <a:gdLst/>
              <a:ahLst/>
              <a:cxnLst/>
              <a:rect l="l" t="t" r="r" b="b"/>
              <a:pathLst>
                <a:path w="710565" h="368935">
                  <a:moveTo>
                    <a:pt x="0" y="368935"/>
                  </a:moveTo>
                  <a:lnTo>
                    <a:pt x="710310" y="368935"/>
                  </a:lnTo>
                  <a:lnTo>
                    <a:pt x="710310" y="0"/>
                  </a:lnTo>
                  <a:lnTo>
                    <a:pt x="0" y="0"/>
                  </a:lnTo>
                  <a:lnTo>
                    <a:pt x="0" y="36893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031223" y="3628643"/>
              <a:ext cx="1007744" cy="360045"/>
            </a:xfrm>
            <a:custGeom>
              <a:avLst/>
              <a:gdLst/>
              <a:ahLst/>
              <a:cxnLst/>
              <a:rect l="l" t="t" r="r" b="b"/>
              <a:pathLst>
                <a:path w="1007745" h="360045">
                  <a:moveTo>
                    <a:pt x="755523" y="0"/>
                  </a:moveTo>
                  <a:lnTo>
                    <a:pt x="251841" y="0"/>
                  </a:lnTo>
                  <a:lnTo>
                    <a:pt x="251841" y="179831"/>
                  </a:lnTo>
                  <a:lnTo>
                    <a:pt x="0" y="179831"/>
                  </a:lnTo>
                  <a:lnTo>
                    <a:pt x="503681" y="359663"/>
                  </a:lnTo>
                  <a:lnTo>
                    <a:pt x="1007364" y="179831"/>
                  </a:lnTo>
                  <a:lnTo>
                    <a:pt x="755523" y="179831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333E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031223" y="3628643"/>
              <a:ext cx="1007744" cy="360045"/>
            </a:xfrm>
            <a:custGeom>
              <a:avLst/>
              <a:gdLst/>
              <a:ahLst/>
              <a:cxnLst/>
              <a:rect l="l" t="t" r="r" b="b"/>
              <a:pathLst>
                <a:path w="1007745" h="360045">
                  <a:moveTo>
                    <a:pt x="0" y="179831"/>
                  </a:moveTo>
                  <a:lnTo>
                    <a:pt x="251841" y="179831"/>
                  </a:lnTo>
                  <a:lnTo>
                    <a:pt x="251841" y="0"/>
                  </a:lnTo>
                  <a:lnTo>
                    <a:pt x="755523" y="0"/>
                  </a:lnTo>
                  <a:lnTo>
                    <a:pt x="755523" y="179831"/>
                  </a:lnTo>
                  <a:lnTo>
                    <a:pt x="1007364" y="179831"/>
                  </a:lnTo>
                  <a:lnTo>
                    <a:pt x="503681" y="359663"/>
                  </a:lnTo>
                  <a:lnTo>
                    <a:pt x="0" y="179831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977502" y="2514218"/>
              <a:ext cx="2089785" cy="824865"/>
            </a:xfrm>
            <a:custGeom>
              <a:avLst/>
              <a:gdLst/>
              <a:ahLst/>
              <a:cxnLst/>
              <a:rect l="l" t="t" r="r" b="b"/>
              <a:pathLst>
                <a:path w="2089784" h="824864">
                  <a:moveTo>
                    <a:pt x="0" y="0"/>
                  </a:moveTo>
                  <a:lnTo>
                    <a:pt x="300608" y="407034"/>
                  </a:lnTo>
                  <a:lnTo>
                    <a:pt x="300608" y="824864"/>
                  </a:lnTo>
                  <a:lnTo>
                    <a:pt x="2089785" y="824864"/>
                  </a:lnTo>
                  <a:lnTo>
                    <a:pt x="2089785" y="108584"/>
                  </a:lnTo>
                  <a:lnTo>
                    <a:pt x="300608" y="108584"/>
                  </a:lnTo>
                  <a:lnTo>
                    <a:pt x="300608" y="2279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977502" y="2514218"/>
              <a:ext cx="2089785" cy="824865"/>
            </a:xfrm>
            <a:custGeom>
              <a:avLst/>
              <a:gdLst/>
              <a:ahLst/>
              <a:cxnLst/>
              <a:rect l="l" t="t" r="r" b="b"/>
              <a:pathLst>
                <a:path w="2089784" h="824864">
                  <a:moveTo>
                    <a:pt x="300608" y="108584"/>
                  </a:moveTo>
                  <a:lnTo>
                    <a:pt x="598804" y="108584"/>
                  </a:lnTo>
                  <a:lnTo>
                    <a:pt x="1046099" y="108584"/>
                  </a:lnTo>
                  <a:lnTo>
                    <a:pt x="2089785" y="108584"/>
                  </a:lnTo>
                  <a:lnTo>
                    <a:pt x="2089785" y="227964"/>
                  </a:lnTo>
                  <a:lnTo>
                    <a:pt x="2089785" y="407034"/>
                  </a:lnTo>
                  <a:lnTo>
                    <a:pt x="2089785" y="824864"/>
                  </a:lnTo>
                  <a:lnTo>
                    <a:pt x="1046099" y="824864"/>
                  </a:lnTo>
                  <a:lnTo>
                    <a:pt x="598804" y="824864"/>
                  </a:lnTo>
                  <a:lnTo>
                    <a:pt x="300608" y="824864"/>
                  </a:lnTo>
                  <a:lnTo>
                    <a:pt x="300608" y="407034"/>
                  </a:lnTo>
                  <a:lnTo>
                    <a:pt x="0" y="0"/>
                  </a:lnTo>
                  <a:lnTo>
                    <a:pt x="300608" y="227964"/>
                  </a:lnTo>
                  <a:lnTo>
                    <a:pt x="300608" y="108584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069613" y="2139695"/>
            <a:ext cx="2792584" cy="1848993"/>
            <a:chOff x="1069613" y="2139695"/>
            <a:chExt cx="2792584" cy="1848993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9613" y="2139695"/>
              <a:ext cx="1102086" cy="148285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5860" y="2253995"/>
              <a:ext cx="894588" cy="115823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61097" y="2249169"/>
              <a:ext cx="904240" cy="1167765"/>
            </a:xfrm>
            <a:custGeom>
              <a:avLst/>
              <a:gdLst/>
              <a:ahLst/>
              <a:cxnLst/>
              <a:rect l="l" t="t" r="r" b="b"/>
              <a:pathLst>
                <a:path w="904239" h="1167764">
                  <a:moveTo>
                    <a:pt x="0" y="1167764"/>
                  </a:moveTo>
                  <a:lnTo>
                    <a:pt x="904113" y="1167764"/>
                  </a:lnTo>
                  <a:lnTo>
                    <a:pt x="904113" y="0"/>
                  </a:lnTo>
                  <a:lnTo>
                    <a:pt x="0" y="0"/>
                  </a:lnTo>
                  <a:lnTo>
                    <a:pt x="0" y="1167764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61872" y="2695955"/>
              <a:ext cx="707135" cy="36576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260284" y="2694304"/>
              <a:ext cx="710565" cy="368935"/>
            </a:xfrm>
            <a:custGeom>
              <a:avLst/>
              <a:gdLst/>
              <a:ahLst/>
              <a:cxnLst/>
              <a:rect l="l" t="t" r="r" b="b"/>
              <a:pathLst>
                <a:path w="710564" h="368935">
                  <a:moveTo>
                    <a:pt x="0" y="368935"/>
                  </a:moveTo>
                  <a:lnTo>
                    <a:pt x="710310" y="368935"/>
                  </a:lnTo>
                  <a:lnTo>
                    <a:pt x="710310" y="0"/>
                  </a:lnTo>
                  <a:lnTo>
                    <a:pt x="0" y="0"/>
                  </a:lnTo>
                  <a:lnTo>
                    <a:pt x="0" y="36893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822704" y="3628643"/>
              <a:ext cx="1009015" cy="360045"/>
            </a:xfrm>
            <a:custGeom>
              <a:avLst/>
              <a:gdLst/>
              <a:ahLst/>
              <a:cxnLst/>
              <a:rect l="l" t="t" r="r" b="b"/>
              <a:pathLst>
                <a:path w="1009014" h="360045">
                  <a:moveTo>
                    <a:pt x="756665" y="0"/>
                  </a:moveTo>
                  <a:lnTo>
                    <a:pt x="252221" y="0"/>
                  </a:lnTo>
                  <a:lnTo>
                    <a:pt x="252221" y="179831"/>
                  </a:lnTo>
                  <a:lnTo>
                    <a:pt x="0" y="179831"/>
                  </a:lnTo>
                  <a:lnTo>
                    <a:pt x="504444" y="359663"/>
                  </a:lnTo>
                  <a:lnTo>
                    <a:pt x="1008888" y="179831"/>
                  </a:lnTo>
                  <a:lnTo>
                    <a:pt x="756665" y="179831"/>
                  </a:lnTo>
                  <a:lnTo>
                    <a:pt x="756665" y="0"/>
                  </a:lnTo>
                  <a:close/>
                </a:path>
              </a:pathLst>
            </a:custGeom>
            <a:solidFill>
              <a:srgbClr val="333E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822704" y="3628643"/>
              <a:ext cx="1009015" cy="360045"/>
            </a:xfrm>
            <a:custGeom>
              <a:avLst/>
              <a:gdLst/>
              <a:ahLst/>
              <a:cxnLst/>
              <a:rect l="l" t="t" r="r" b="b"/>
              <a:pathLst>
                <a:path w="1009014" h="360045">
                  <a:moveTo>
                    <a:pt x="0" y="179831"/>
                  </a:moveTo>
                  <a:lnTo>
                    <a:pt x="252221" y="179831"/>
                  </a:lnTo>
                  <a:lnTo>
                    <a:pt x="252221" y="0"/>
                  </a:lnTo>
                  <a:lnTo>
                    <a:pt x="756665" y="0"/>
                  </a:lnTo>
                  <a:lnTo>
                    <a:pt x="756665" y="179831"/>
                  </a:lnTo>
                  <a:lnTo>
                    <a:pt x="1008888" y="179831"/>
                  </a:lnTo>
                  <a:lnTo>
                    <a:pt x="504444" y="359663"/>
                  </a:lnTo>
                  <a:lnTo>
                    <a:pt x="0" y="17983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967992" y="2626359"/>
              <a:ext cx="1894205" cy="173990"/>
            </a:xfrm>
            <a:custGeom>
              <a:avLst/>
              <a:gdLst/>
              <a:ahLst/>
              <a:cxnLst/>
              <a:rect l="l" t="t" r="r" b="b"/>
              <a:pathLst>
                <a:path w="1894204" h="173989">
                  <a:moveTo>
                    <a:pt x="1893824" y="0"/>
                  </a:moveTo>
                  <a:lnTo>
                    <a:pt x="212852" y="0"/>
                  </a:lnTo>
                  <a:lnTo>
                    <a:pt x="212852" y="69850"/>
                  </a:lnTo>
                  <a:lnTo>
                    <a:pt x="0" y="69850"/>
                  </a:lnTo>
                  <a:lnTo>
                    <a:pt x="0" y="76200"/>
                  </a:lnTo>
                  <a:lnTo>
                    <a:pt x="18338" y="76200"/>
                  </a:lnTo>
                  <a:lnTo>
                    <a:pt x="18338" y="173990"/>
                  </a:lnTo>
                  <a:lnTo>
                    <a:pt x="1893824" y="173990"/>
                  </a:lnTo>
                  <a:lnTo>
                    <a:pt x="1893824" y="76200"/>
                  </a:lnTo>
                  <a:lnTo>
                    <a:pt x="1893824" y="69850"/>
                  </a:lnTo>
                  <a:lnTo>
                    <a:pt x="1893824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91843" y="2625850"/>
              <a:ext cx="2070100" cy="536437"/>
            </a:xfrm>
            <a:custGeom>
              <a:avLst/>
              <a:gdLst/>
              <a:ahLst/>
              <a:cxnLst/>
              <a:rect l="l" t="t" r="r" b="b"/>
              <a:pathLst>
                <a:path w="2070100" h="419100">
                  <a:moveTo>
                    <a:pt x="389000" y="0"/>
                  </a:moveTo>
                  <a:lnTo>
                    <a:pt x="669163" y="0"/>
                  </a:lnTo>
                  <a:lnTo>
                    <a:pt x="1089406" y="0"/>
                  </a:lnTo>
                  <a:lnTo>
                    <a:pt x="2069972" y="0"/>
                  </a:lnTo>
                  <a:lnTo>
                    <a:pt x="2069972" y="69850"/>
                  </a:lnTo>
                  <a:lnTo>
                    <a:pt x="2069972" y="174625"/>
                  </a:lnTo>
                  <a:lnTo>
                    <a:pt x="2069972" y="419100"/>
                  </a:lnTo>
                  <a:lnTo>
                    <a:pt x="1089406" y="419100"/>
                  </a:lnTo>
                  <a:lnTo>
                    <a:pt x="669163" y="419100"/>
                  </a:lnTo>
                  <a:lnTo>
                    <a:pt x="389000" y="419100"/>
                  </a:lnTo>
                  <a:lnTo>
                    <a:pt x="389000" y="174625"/>
                  </a:lnTo>
                  <a:lnTo>
                    <a:pt x="0" y="76581"/>
                  </a:lnTo>
                  <a:lnTo>
                    <a:pt x="389000" y="69850"/>
                  </a:lnTo>
                  <a:lnTo>
                    <a:pt x="389000" y="0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266316" y="4056760"/>
            <a:ext cx="826769" cy="1236345"/>
            <a:chOff x="1266316" y="4056760"/>
            <a:chExt cx="826769" cy="1236345"/>
          </a:xfrm>
        </p:grpSpPr>
        <p:sp>
          <p:nvSpPr>
            <p:cNvPr id="23" name="object 23"/>
            <p:cNvSpPr/>
            <p:nvPr/>
          </p:nvSpPr>
          <p:spPr>
            <a:xfrm>
              <a:off x="1269491" y="4059935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19" h="1229995">
                  <a:moveTo>
                    <a:pt x="819912" y="0"/>
                  </a:moveTo>
                  <a:lnTo>
                    <a:pt x="0" y="0"/>
                  </a:lnTo>
                  <a:lnTo>
                    <a:pt x="0" y="1229867"/>
                  </a:lnTo>
                  <a:lnTo>
                    <a:pt x="628522" y="1229867"/>
                  </a:lnTo>
                  <a:lnTo>
                    <a:pt x="819912" y="1038478"/>
                  </a:lnTo>
                  <a:lnTo>
                    <a:pt x="81991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98015" y="5098414"/>
              <a:ext cx="191770" cy="191770"/>
            </a:xfrm>
            <a:custGeom>
              <a:avLst/>
              <a:gdLst/>
              <a:ahLst/>
              <a:cxnLst/>
              <a:rect l="l" t="t" r="r" b="b"/>
              <a:pathLst>
                <a:path w="191769" h="191770">
                  <a:moveTo>
                    <a:pt x="191389" y="0"/>
                  </a:moveTo>
                  <a:lnTo>
                    <a:pt x="38227" y="38227"/>
                  </a:lnTo>
                  <a:lnTo>
                    <a:pt x="0" y="191389"/>
                  </a:lnTo>
                  <a:lnTo>
                    <a:pt x="191389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69491" y="4059935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19" h="1229995">
                  <a:moveTo>
                    <a:pt x="628522" y="1229867"/>
                  </a:moveTo>
                  <a:lnTo>
                    <a:pt x="666750" y="1076706"/>
                  </a:lnTo>
                  <a:lnTo>
                    <a:pt x="819912" y="1038478"/>
                  </a:lnTo>
                  <a:lnTo>
                    <a:pt x="628522" y="1229867"/>
                  </a:lnTo>
                  <a:lnTo>
                    <a:pt x="0" y="1229867"/>
                  </a:lnTo>
                  <a:lnTo>
                    <a:pt x="0" y="0"/>
                  </a:lnTo>
                  <a:lnTo>
                    <a:pt x="819912" y="0"/>
                  </a:lnTo>
                  <a:lnTo>
                    <a:pt x="819912" y="1038478"/>
                  </a:lnTo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61313" y="4453890"/>
            <a:ext cx="6362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แบบฟอร์ม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058733" y="4164901"/>
            <a:ext cx="1737995" cy="317500"/>
            <a:chOff x="2058733" y="4164901"/>
            <a:chExt cx="1737995" cy="317500"/>
          </a:xfrm>
        </p:grpSpPr>
        <p:sp>
          <p:nvSpPr>
            <p:cNvPr id="28" name="object 28"/>
            <p:cNvSpPr/>
            <p:nvPr/>
          </p:nvSpPr>
          <p:spPr>
            <a:xfrm>
              <a:off x="2063495" y="416966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1728216" y="0"/>
                  </a:moveTo>
                  <a:lnTo>
                    <a:pt x="0" y="0"/>
                  </a:lnTo>
                  <a:lnTo>
                    <a:pt x="0" y="307848"/>
                  </a:lnTo>
                  <a:lnTo>
                    <a:pt x="1728216" y="307848"/>
                  </a:lnTo>
                  <a:lnTo>
                    <a:pt x="1728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063495" y="416966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0" y="307848"/>
                  </a:moveTo>
                  <a:lnTo>
                    <a:pt x="1728216" y="307848"/>
                  </a:lnTo>
                  <a:lnTo>
                    <a:pt x="1728216" y="0"/>
                  </a:lnTo>
                  <a:lnTo>
                    <a:pt x="0" y="0"/>
                  </a:lnTo>
                  <a:lnTo>
                    <a:pt x="0" y="307848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165730" y="4177410"/>
            <a:ext cx="1524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  </a:t>
            </a:r>
            <a:r>
              <a:rPr lang="th-TH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30 พ</a:t>
            </a:r>
            <a:r>
              <a:rPr lang="en-US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ย</a:t>
            </a:r>
            <a:r>
              <a:rPr lang="en-US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altLang="ja-JP" sz="14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2020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822704" y="4131564"/>
            <a:ext cx="1900555" cy="1161415"/>
            <a:chOff x="1822704" y="4131564"/>
            <a:chExt cx="1900555" cy="1161415"/>
          </a:xfrm>
        </p:grpSpPr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22704" y="4131564"/>
              <a:ext cx="358139" cy="35661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351532" y="4415409"/>
              <a:ext cx="1369060" cy="874394"/>
            </a:xfrm>
            <a:custGeom>
              <a:avLst/>
              <a:gdLst/>
              <a:ahLst/>
              <a:cxnLst/>
              <a:rect l="l" t="t" r="r" b="b"/>
              <a:pathLst>
                <a:path w="1369060" h="874395">
                  <a:moveTo>
                    <a:pt x="89535" y="0"/>
                  </a:moveTo>
                  <a:lnTo>
                    <a:pt x="228092" y="289179"/>
                  </a:lnTo>
                  <a:lnTo>
                    <a:pt x="0" y="289179"/>
                  </a:lnTo>
                  <a:lnTo>
                    <a:pt x="0" y="874395"/>
                  </a:lnTo>
                  <a:lnTo>
                    <a:pt x="1368552" y="874395"/>
                  </a:lnTo>
                  <a:lnTo>
                    <a:pt x="1368552" y="289179"/>
                  </a:lnTo>
                  <a:lnTo>
                    <a:pt x="570230" y="289179"/>
                  </a:lnTo>
                  <a:lnTo>
                    <a:pt x="89535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351532" y="4415409"/>
              <a:ext cx="1369060" cy="874394"/>
            </a:xfrm>
            <a:custGeom>
              <a:avLst/>
              <a:gdLst/>
              <a:ahLst/>
              <a:cxnLst/>
              <a:rect l="l" t="t" r="r" b="b"/>
              <a:pathLst>
                <a:path w="1369060" h="874395">
                  <a:moveTo>
                    <a:pt x="0" y="289179"/>
                  </a:moveTo>
                  <a:lnTo>
                    <a:pt x="228092" y="289179"/>
                  </a:lnTo>
                  <a:lnTo>
                    <a:pt x="89535" y="0"/>
                  </a:lnTo>
                  <a:lnTo>
                    <a:pt x="570230" y="289179"/>
                  </a:lnTo>
                  <a:lnTo>
                    <a:pt x="1368552" y="289179"/>
                  </a:lnTo>
                  <a:lnTo>
                    <a:pt x="1368552" y="386715"/>
                  </a:lnTo>
                  <a:lnTo>
                    <a:pt x="1368552" y="533019"/>
                  </a:lnTo>
                  <a:lnTo>
                    <a:pt x="1368552" y="874395"/>
                  </a:lnTo>
                  <a:lnTo>
                    <a:pt x="570230" y="874395"/>
                  </a:lnTo>
                  <a:lnTo>
                    <a:pt x="228092" y="874395"/>
                  </a:lnTo>
                  <a:lnTo>
                    <a:pt x="0" y="874395"/>
                  </a:lnTo>
                  <a:lnTo>
                    <a:pt x="0" y="533019"/>
                  </a:lnTo>
                  <a:lnTo>
                    <a:pt x="0" y="386715"/>
                  </a:lnTo>
                  <a:lnTo>
                    <a:pt x="0" y="289179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197225" y="2657796"/>
            <a:ext cx="1664718" cy="491160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16510" rIns="0" bIns="0" rtlCol="0">
            <a:spAutoFit/>
          </a:bodyPr>
          <a:lstStyle/>
          <a:p>
            <a:pPr marL="201930">
              <a:spcBef>
                <a:spcPts val="95"/>
              </a:spcBef>
            </a:pP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สร้างแบบฟอร์ม</a:t>
            </a:r>
            <a:endParaRPr lang="ja-JP" altLang="en-US" sz="1000" dirty="0">
              <a:latin typeface="Microsoft YaHei"/>
              <a:cs typeface="Microsoft YaHei"/>
            </a:endParaRPr>
          </a:p>
          <a:p>
            <a:pPr marL="201930">
              <a:lnSpc>
                <a:spcPct val="100000"/>
              </a:lnSpc>
              <a:spcBef>
                <a:spcPts val="95"/>
              </a:spcBef>
            </a:pP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วันที่ 30 พ</a:t>
            </a:r>
            <a:r>
              <a:rPr lang="en-US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ย</a:t>
            </a:r>
            <a:r>
              <a:rPr lang="en-US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2020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2430526" y="4739132"/>
            <a:ext cx="1259204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มีการระบุวันที่สร้างการสร้างป้ายกำกับ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3121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ป้ายกำกับอัตโนมัติ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13200" y="193675"/>
            <a:ext cx="7340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ป้ายกำกับ "ข้อมูลตัวแปร" เช่น "วันที่" หรือ "ค่าคลัสเตอร์การป้อนข้อมูล"</a:t>
            </a:r>
            <a:endParaRPr sz="1800" dirty="0">
              <a:latin typeface="Microsoft YaHei"/>
              <a:cs typeface="Microsoft YaHe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704588" y="2139695"/>
            <a:ext cx="2766695" cy="1416050"/>
            <a:chOff x="4704588" y="2139695"/>
            <a:chExt cx="2766695" cy="1416050"/>
          </a:xfrm>
        </p:grpSpPr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04588" y="2139695"/>
              <a:ext cx="1895856" cy="141579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184648" y="2773692"/>
              <a:ext cx="241300" cy="421005"/>
            </a:xfrm>
            <a:custGeom>
              <a:avLst/>
              <a:gdLst/>
              <a:ahLst/>
              <a:cxnLst/>
              <a:rect l="l" t="t" r="r" b="b"/>
              <a:pathLst>
                <a:path w="241300" h="421005">
                  <a:moveTo>
                    <a:pt x="214884" y="0"/>
                  </a:moveTo>
                  <a:lnTo>
                    <a:pt x="0" y="0"/>
                  </a:lnTo>
                  <a:lnTo>
                    <a:pt x="0" y="144767"/>
                  </a:lnTo>
                  <a:lnTo>
                    <a:pt x="214884" y="144767"/>
                  </a:lnTo>
                  <a:lnTo>
                    <a:pt x="214884" y="0"/>
                  </a:lnTo>
                  <a:close/>
                </a:path>
                <a:path w="241300" h="421005">
                  <a:moveTo>
                    <a:pt x="240792" y="275831"/>
                  </a:moveTo>
                  <a:lnTo>
                    <a:pt x="3048" y="275831"/>
                  </a:lnTo>
                  <a:lnTo>
                    <a:pt x="3048" y="420611"/>
                  </a:lnTo>
                  <a:lnTo>
                    <a:pt x="240792" y="420611"/>
                  </a:lnTo>
                  <a:lnTo>
                    <a:pt x="240792" y="2758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654166" y="2409443"/>
              <a:ext cx="1813560" cy="966469"/>
            </a:xfrm>
            <a:custGeom>
              <a:avLst/>
              <a:gdLst/>
              <a:ahLst/>
              <a:cxnLst/>
              <a:rect l="l" t="t" r="r" b="b"/>
              <a:pathLst>
                <a:path w="1813559" h="966470">
                  <a:moveTo>
                    <a:pt x="1813433" y="0"/>
                  </a:moveTo>
                  <a:lnTo>
                    <a:pt x="153797" y="0"/>
                  </a:lnTo>
                  <a:lnTo>
                    <a:pt x="153797" y="515111"/>
                  </a:lnTo>
                  <a:lnTo>
                    <a:pt x="430403" y="515111"/>
                  </a:lnTo>
                  <a:lnTo>
                    <a:pt x="0" y="966342"/>
                  </a:lnTo>
                  <a:lnTo>
                    <a:pt x="845312" y="515111"/>
                  </a:lnTo>
                  <a:lnTo>
                    <a:pt x="1813433" y="515111"/>
                  </a:lnTo>
                  <a:lnTo>
                    <a:pt x="181343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654166" y="2409443"/>
              <a:ext cx="1813560" cy="966469"/>
            </a:xfrm>
            <a:custGeom>
              <a:avLst/>
              <a:gdLst/>
              <a:ahLst/>
              <a:cxnLst/>
              <a:rect l="l" t="t" r="r" b="b"/>
              <a:pathLst>
                <a:path w="1813559" h="966470">
                  <a:moveTo>
                    <a:pt x="153797" y="0"/>
                  </a:moveTo>
                  <a:lnTo>
                    <a:pt x="430403" y="0"/>
                  </a:lnTo>
                  <a:lnTo>
                    <a:pt x="845312" y="0"/>
                  </a:lnTo>
                  <a:lnTo>
                    <a:pt x="1813433" y="0"/>
                  </a:lnTo>
                  <a:lnTo>
                    <a:pt x="1813433" y="300481"/>
                  </a:lnTo>
                  <a:lnTo>
                    <a:pt x="1813433" y="429259"/>
                  </a:lnTo>
                  <a:lnTo>
                    <a:pt x="1813433" y="515111"/>
                  </a:lnTo>
                  <a:lnTo>
                    <a:pt x="845312" y="515111"/>
                  </a:lnTo>
                  <a:lnTo>
                    <a:pt x="0" y="966342"/>
                  </a:lnTo>
                  <a:lnTo>
                    <a:pt x="430403" y="515111"/>
                  </a:lnTo>
                  <a:lnTo>
                    <a:pt x="153797" y="515111"/>
                  </a:lnTo>
                  <a:lnTo>
                    <a:pt x="153797" y="429259"/>
                  </a:lnTo>
                  <a:lnTo>
                    <a:pt x="153797" y="300481"/>
                  </a:lnTo>
                  <a:lnTo>
                    <a:pt x="153797" y="0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4870577" y="4056760"/>
            <a:ext cx="824865" cy="1236345"/>
            <a:chOff x="4870577" y="4056760"/>
            <a:chExt cx="824865" cy="1236345"/>
          </a:xfrm>
        </p:grpSpPr>
        <p:sp>
          <p:nvSpPr>
            <p:cNvPr id="46" name="object 46"/>
            <p:cNvSpPr/>
            <p:nvPr/>
          </p:nvSpPr>
          <p:spPr>
            <a:xfrm>
              <a:off x="4873752" y="4059935"/>
              <a:ext cx="818515" cy="1229995"/>
            </a:xfrm>
            <a:custGeom>
              <a:avLst/>
              <a:gdLst/>
              <a:ahLst/>
              <a:cxnLst/>
              <a:rect l="l" t="t" r="r" b="b"/>
              <a:pathLst>
                <a:path w="818514" h="1229995">
                  <a:moveTo>
                    <a:pt x="818388" y="0"/>
                  </a:moveTo>
                  <a:lnTo>
                    <a:pt x="0" y="0"/>
                  </a:lnTo>
                  <a:lnTo>
                    <a:pt x="0" y="1229867"/>
                  </a:lnTo>
                  <a:lnTo>
                    <a:pt x="627252" y="1229867"/>
                  </a:lnTo>
                  <a:lnTo>
                    <a:pt x="818388" y="1038732"/>
                  </a:lnTo>
                  <a:lnTo>
                    <a:pt x="8183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501005" y="5098668"/>
              <a:ext cx="191135" cy="191135"/>
            </a:xfrm>
            <a:custGeom>
              <a:avLst/>
              <a:gdLst/>
              <a:ahLst/>
              <a:cxnLst/>
              <a:rect l="l" t="t" r="r" b="b"/>
              <a:pathLst>
                <a:path w="191135" h="191135">
                  <a:moveTo>
                    <a:pt x="191135" y="0"/>
                  </a:moveTo>
                  <a:lnTo>
                    <a:pt x="38227" y="38226"/>
                  </a:lnTo>
                  <a:lnTo>
                    <a:pt x="0" y="191134"/>
                  </a:lnTo>
                  <a:lnTo>
                    <a:pt x="191135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873752" y="4059935"/>
              <a:ext cx="818515" cy="1229995"/>
            </a:xfrm>
            <a:custGeom>
              <a:avLst/>
              <a:gdLst/>
              <a:ahLst/>
              <a:cxnLst/>
              <a:rect l="l" t="t" r="r" b="b"/>
              <a:pathLst>
                <a:path w="818514" h="1229995">
                  <a:moveTo>
                    <a:pt x="627252" y="1229867"/>
                  </a:moveTo>
                  <a:lnTo>
                    <a:pt x="665480" y="1076959"/>
                  </a:lnTo>
                  <a:lnTo>
                    <a:pt x="818388" y="1038732"/>
                  </a:lnTo>
                  <a:lnTo>
                    <a:pt x="627252" y="1229867"/>
                  </a:lnTo>
                  <a:lnTo>
                    <a:pt x="0" y="1229867"/>
                  </a:lnTo>
                  <a:lnTo>
                    <a:pt x="0" y="0"/>
                  </a:lnTo>
                  <a:lnTo>
                    <a:pt x="818388" y="0"/>
                  </a:lnTo>
                  <a:lnTo>
                    <a:pt x="818388" y="1038732"/>
                  </a:lnTo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4965319" y="4453890"/>
            <a:ext cx="635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แบบฟอร์ม</a:t>
            </a:r>
            <a:endParaRPr sz="1100" dirty="0">
              <a:latin typeface="Microsoft YaHei"/>
              <a:cs typeface="Microsoft YaHe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5420614" y="3622294"/>
            <a:ext cx="1020444" cy="372745"/>
            <a:chOff x="5420614" y="3622294"/>
            <a:chExt cx="1020444" cy="372745"/>
          </a:xfrm>
        </p:grpSpPr>
        <p:sp>
          <p:nvSpPr>
            <p:cNvPr id="51" name="object 51"/>
            <p:cNvSpPr/>
            <p:nvPr/>
          </p:nvSpPr>
          <p:spPr>
            <a:xfrm>
              <a:off x="5426964" y="3628644"/>
              <a:ext cx="1007744" cy="360045"/>
            </a:xfrm>
            <a:custGeom>
              <a:avLst/>
              <a:gdLst/>
              <a:ahLst/>
              <a:cxnLst/>
              <a:rect l="l" t="t" r="r" b="b"/>
              <a:pathLst>
                <a:path w="1007745" h="360045">
                  <a:moveTo>
                    <a:pt x="755523" y="0"/>
                  </a:moveTo>
                  <a:lnTo>
                    <a:pt x="251840" y="0"/>
                  </a:lnTo>
                  <a:lnTo>
                    <a:pt x="251840" y="179831"/>
                  </a:lnTo>
                  <a:lnTo>
                    <a:pt x="0" y="179831"/>
                  </a:lnTo>
                  <a:lnTo>
                    <a:pt x="503682" y="359663"/>
                  </a:lnTo>
                  <a:lnTo>
                    <a:pt x="1007363" y="179831"/>
                  </a:lnTo>
                  <a:lnTo>
                    <a:pt x="755523" y="179831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333E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426964" y="3628644"/>
              <a:ext cx="1007744" cy="360045"/>
            </a:xfrm>
            <a:custGeom>
              <a:avLst/>
              <a:gdLst/>
              <a:ahLst/>
              <a:cxnLst/>
              <a:rect l="l" t="t" r="r" b="b"/>
              <a:pathLst>
                <a:path w="1007745" h="360045">
                  <a:moveTo>
                    <a:pt x="0" y="179831"/>
                  </a:moveTo>
                  <a:lnTo>
                    <a:pt x="251840" y="179831"/>
                  </a:lnTo>
                  <a:lnTo>
                    <a:pt x="251840" y="0"/>
                  </a:lnTo>
                  <a:lnTo>
                    <a:pt x="755523" y="0"/>
                  </a:lnTo>
                  <a:lnTo>
                    <a:pt x="755523" y="179831"/>
                  </a:lnTo>
                  <a:lnTo>
                    <a:pt x="1007363" y="179831"/>
                  </a:lnTo>
                  <a:lnTo>
                    <a:pt x="503682" y="359663"/>
                  </a:lnTo>
                  <a:lnTo>
                    <a:pt x="0" y="17983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" name="object 53"/>
          <p:cNvGrpSpPr/>
          <p:nvPr/>
        </p:nvGrpSpPr>
        <p:grpSpPr>
          <a:xfrm>
            <a:off x="5576125" y="4164901"/>
            <a:ext cx="1737995" cy="317500"/>
            <a:chOff x="5576125" y="4164901"/>
            <a:chExt cx="1737995" cy="317500"/>
          </a:xfrm>
        </p:grpSpPr>
        <p:sp>
          <p:nvSpPr>
            <p:cNvPr id="54" name="object 54"/>
            <p:cNvSpPr/>
            <p:nvPr/>
          </p:nvSpPr>
          <p:spPr>
            <a:xfrm>
              <a:off x="5580888" y="416966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1728215" y="0"/>
                  </a:moveTo>
                  <a:lnTo>
                    <a:pt x="0" y="0"/>
                  </a:lnTo>
                  <a:lnTo>
                    <a:pt x="0" y="307848"/>
                  </a:lnTo>
                  <a:lnTo>
                    <a:pt x="1728215" y="307848"/>
                  </a:lnTo>
                  <a:lnTo>
                    <a:pt x="1728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580888" y="416966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0" y="307848"/>
                  </a:moveTo>
                  <a:lnTo>
                    <a:pt x="1728215" y="307848"/>
                  </a:lnTo>
                  <a:lnTo>
                    <a:pt x="1728215" y="0"/>
                  </a:lnTo>
                  <a:lnTo>
                    <a:pt x="0" y="0"/>
                  </a:lnTo>
                  <a:lnTo>
                    <a:pt x="0" y="307848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5943600" y="4177410"/>
            <a:ext cx="113817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ทาคาชิ มิซูโนะ</a:t>
            </a:r>
            <a:endParaRPr sz="1400" dirty="0">
              <a:latin typeface="Microsoft YaHei"/>
              <a:cs typeface="Microsoft YaHei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5426964" y="4131564"/>
            <a:ext cx="2040889" cy="1161415"/>
            <a:chOff x="5426964" y="4131564"/>
            <a:chExt cx="2040889" cy="1161415"/>
          </a:xfrm>
        </p:grpSpPr>
        <p:pic>
          <p:nvPicPr>
            <p:cNvPr id="58" name="object 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26964" y="4131564"/>
              <a:ext cx="356615" cy="356616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6097524" y="4415409"/>
              <a:ext cx="1367155" cy="874394"/>
            </a:xfrm>
            <a:custGeom>
              <a:avLst/>
              <a:gdLst/>
              <a:ahLst/>
              <a:cxnLst/>
              <a:rect l="l" t="t" r="r" b="b"/>
              <a:pathLst>
                <a:path w="1367154" h="874395">
                  <a:moveTo>
                    <a:pt x="89408" y="0"/>
                  </a:moveTo>
                  <a:lnTo>
                    <a:pt x="227837" y="289179"/>
                  </a:lnTo>
                  <a:lnTo>
                    <a:pt x="0" y="289179"/>
                  </a:lnTo>
                  <a:lnTo>
                    <a:pt x="0" y="874395"/>
                  </a:lnTo>
                  <a:lnTo>
                    <a:pt x="1367027" y="874395"/>
                  </a:lnTo>
                  <a:lnTo>
                    <a:pt x="1367027" y="289179"/>
                  </a:lnTo>
                  <a:lnTo>
                    <a:pt x="569595" y="289179"/>
                  </a:lnTo>
                  <a:lnTo>
                    <a:pt x="89408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097524" y="4415409"/>
              <a:ext cx="1367155" cy="874394"/>
            </a:xfrm>
            <a:custGeom>
              <a:avLst/>
              <a:gdLst/>
              <a:ahLst/>
              <a:cxnLst/>
              <a:rect l="l" t="t" r="r" b="b"/>
              <a:pathLst>
                <a:path w="1367154" h="874395">
                  <a:moveTo>
                    <a:pt x="0" y="289179"/>
                  </a:moveTo>
                  <a:lnTo>
                    <a:pt x="227837" y="289179"/>
                  </a:lnTo>
                  <a:lnTo>
                    <a:pt x="89408" y="0"/>
                  </a:lnTo>
                  <a:lnTo>
                    <a:pt x="569595" y="289179"/>
                  </a:lnTo>
                  <a:lnTo>
                    <a:pt x="1367027" y="289179"/>
                  </a:lnTo>
                  <a:lnTo>
                    <a:pt x="1367027" y="386715"/>
                  </a:lnTo>
                  <a:lnTo>
                    <a:pt x="1367027" y="533019"/>
                  </a:lnTo>
                  <a:lnTo>
                    <a:pt x="1367027" y="874395"/>
                  </a:lnTo>
                  <a:lnTo>
                    <a:pt x="569595" y="874395"/>
                  </a:lnTo>
                  <a:lnTo>
                    <a:pt x="227837" y="874395"/>
                  </a:lnTo>
                  <a:lnTo>
                    <a:pt x="0" y="874395"/>
                  </a:lnTo>
                  <a:lnTo>
                    <a:pt x="0" y="533019"/>
                  </a:lnTo>
                  <a:lnTo>
                    <a:pt x="0" y="386715"/>
                  </a:lnTo>
                  <a:lnTo>
                    <a:pt x="0" y="289179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5887339" y="2408300"/>
            <a:ext cx="143383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ชื่อผู้ใช้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“ทาคาชิ มิซูโนะ” สร้างแบบฟอร์มป้อนข้อมูล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172200" y="4739132"/>
            <a:ext cx="1292479" cy="4866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95"/>
              </a:spcBef>
            </a:pP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ให้การสร้างป้ายกำกับสำหรับ</a:t>
            </a:r>
          </a:p>
          <a:p>
            <a:pPr marL="281940" marR="5080" indent="-269875">
              <a:lnSpc>
                <a:spcPct val="100000"/>
              </a:lnSpc>
              <a:spcBef>
                <a:spcPts val="95"/>
              </a:spcBef>
            </a:pPr>
            <a:r>
              <a:rPr lang="th-TH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"</a:t>
            </a: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ทาคาชิ มิซูโนะ </a:t>
            </a:r>
            <a:r>
              <a:rPr lang="en-US" altLang="ja-JP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"</a:t>
            </a:r>
            <a:endParaRPr lang="ja-JP" altLang="en-US" sz="1000" dirty="0">
              <a:latin typeface="Microsoft YaHei"/>
              <a:cs typeface="Microsoft YaHe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056132" y="1341119"/>
            <a:ext cx="2883535" cy="572593"/>
          </a:xfrm>
          <a:prstGeom prst="rect">
            <a:avLst/>
          </a:prstGeom>
          <a:solidFill>
            <a:srgbClr val="006FC0"/>
          </a:solidFill>
          <a:ln w="12700">
            <a:solidFill>
              <a:srgbClr val="2E528F"/>
            </a:solidFill>
          </a:ln>
        </p:spPr>
        <p:txBody>
          <a:bodyPr vert="horz" wrap="square" lIns="0" tIns="793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lang="th-TH" sz="1600" b="1" spc="-10" dirty="0">
                <a:solidFill>
                  <a:srgbClr val="FFFFFF"/>
                </a:solidFill>
                <a:latin typeface="Microsoft YaHei"/>
                <a:cs typeface="Microsoft YaHei"/>
              </a:rPr>
              <a:t>แสดงถึงวันที่และเวลาที่สร้างแบบฟอร์มบนป้ายกำกับ</a:t>
            </a:r>
            <a:endParaRPr sz="1600" dirty="0">
              <a:latin typeface="Microsoft YaHei"/>
              <a:cs typeface="Microsoft YaHe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655820" y="1338072"/>
            <a:ext cx="2885440" cy="574516"/>
          </a:xfrm>
          <a:prstGeom prst="rect">
            <a:avLst/>
          </a:prstGeom>
          <a:solidFill>
            <a:srgbClr val="006FC0"/>
          </a:solidFill>
          <a:ln w="12700">
            <a:solidFill>
              <a:srgbClr val="2E528F"/>
            </a:solidFill>
          </a:ln>
        </p:spPr>
        <p:txBody>
          <a:bodyPr vert="horz" wrap="square" lIns="0" tIns="81280" rIns="0" bIns="0" rtlCol="0">
            <a:spAutoFit/>
          </a:bodyPr>
          <a:lstStyle/>
          <a:p>
            <a:pPr marL="631190" marR="421005" indent="-203200">
              <a:lnSpc>
                <a:spcPct val="100000"/>
              </a:lnSpc>
              <a:spcBef>
                <a:spcPts val="640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แสดงชื่อผู้ใช้ล็อกอินบนป้ายกำกับ</a:t>
            </a:r>
            <a:endParaRPr sz="1600" dirty="0">
              <a:latin typeface="Microsoft YaHei"/>
              <a:cs typeface="Microsoft YaHe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255507" y="1338072"/>
            <a:ext cx="2885440" cy="574516"/>
          </a:xfrm>
          <a:prstGeom prst="rect">
            <a:avLst/>
          </a:prstGeom>
          <a:solidFill>
            <a:srgbClr val="006FC0"/>
          </a:solidFill>
          <a:ln w="12700">
            <a:solidFill>
              <a:srgbClr val="2E528F"/>
            </a:solidFill>
          </a:ln>
        </p:spPr>
        <p:txBody>
          <a:bodyPr vert="horz" wrap="square" lIns="0" tIns="81280" rIns="0" bIns="0" rtlCol="0">
            <a:spAutoFit/>
          </a:bodyPr>
          <a:lstStyle/>
          <a:p>
            <a:pPr marL="632460" marR="156210" indent="-464820">
              <a:lnSpc>
                <a:spcPct val="100000"/>
              </a:lnSpc>
              <a:spcBef>
                <a:spcPts val="640"/>
              </a:spcBef>
            </a:pPr>
            <a:r>
              <a:rPr lang="th-TH" sz="16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แสดงถึงค่าอินพุตของชื่อ/คลัสเตอร์บนป้ายฉลาก</a:t>
            </a:r>
            <a:endParaRPr sz="1600" dirty="0">
              <a:latin typeface="Microsoft YaHei"/>
              <a:cs typeface="Microsoft YaHe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0241153" y="4632833"/>
            <a:ext cx="826769" cy="1236345"/>
            <a:chOff x="10241153" y="4632833"/>
            <a:chExt cx="826769" cy="1236345"/>
          </a:xfrm>
        </p:grpSpPr>
        <p:sp>
          <p:nvSpPr>
            <p:cNvPr id="67" name="object 67"/>
            <p:cNvSpPr/>
            <p:nvPr/>
          </p:nvSpPr>
          <p:spPr>
            <a:xfrm>
              <a:off x="10244328" y="4636008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20" h="1229995">
                  <a:moveTo>
                    <a:pt x="819912" y="0"/>
                  </a:moveTo>
                  <a:lnTo>
                    <a:pt x="0" y="0"/>
                  </a:lnTo>
                  <a:lnTo>
                    <a:pt x="0" y="1229868"/>
                  </a:lnTo>
                  <a:lnTo>
                    <a:pt x="628523" y="1229868"/>
                  </a:lnTo>
                  <a:lnTo>
                    <a:pt x="819912" y="1038415"/>
                  </a:lnTo>
                  <a:lnTo>
                    <a:pt x="81991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0872851" y="5674423"/>
              <a:ext cx="191770" cy="191770"/>
            </a:xfrm>
            <a:custGeom>
              <a:avLst/>
              <a:gdLst/>
              <a:ahLst/>
              <a:cxnLst/>
              <a:rect l="l" t="t" r="r" b="b"/>
              <a:pathLst>
                <a:path w="191770" h="191770">
                  <a:moveTo>
                    <a:pt x="191389" y="0"/>
                  </a:moveTo>
                  <a:lnTo>
                    <a:pt x="38226" y="38290"/>
                  </a:lnTo>
                  <a:lnTo>
                    <a:pt x="0" y="191452"/>
                  </a:lnTo>
                  <a:lnTo>
                    <a:pt x="191389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0244328" y="4636008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20" h="1229995">
                  <a:moveTo>
                    <a:pt x="628523" y="1229868"/>
                  </a:moveTo>
                  <a:lnTo>
                    <a:pt x="666750" y="1076706"/>
                  </a:lnTo>
                  <a:lnTo>
                    <a:pt x="819912" y="1038415"/>
                  </a:lnTo>
                  <a:lnTo>
                    <a:pt x="628523" y="1229868"/>
                  </a:lnTo>
                  <a:lnTo>
                    <a:pt x="0" y="1229868"/>
                  </a:lnTo>
                  <a:lnTo>
                    <a:pt x="0" y="0"/>
                  </a:lnTo>
                  <a:lnTo>
                    <a:pt x="819912" y="0"/>
                  </a:lnTo>
                  <a:lnTo>
                    <a:pt x="819912" y="1038415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10338054" y="5029961"/>
            <a:ext cx="635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แบบฟอร์ม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8985504" y="4169664"/>
            <a:ext cx="1728470" cy="307975"/>
          </a:xfrm>
          <a:custGeom>
            <a:avLst/>
            <a:gdLst/>
            <a:ahLst/>
            <a:cxnLst/>
            <a:rect l="l" t="t" r="r" b="b"/>
            <a:pathLst>
              <a:path w="1728470" h="307975">
                <a:moveTo>
                  <a:pt x="0" y="307848"/>
                </a:moveTo>
                <a:lnTo>
                  <a:pt x="1728216" y="307848"/>
                </a:lnTo>
                <a:lnTo>
                  <a:pt x="1728216" y="0"/>
                </a:lnTo>
                <a:lnTo>
                  <a:pt x="0" y="0"/>
                </a:lnTo>
                <a:lnTo>
                  <a:pt x="0" y="307848"/>
                </a:lnTo>
                <a:close/>
              </a:path>
            </a:pathLst>
          </a:custGeom>
          <a:ln w="9525">
            <a:solidFill>
              <a:srgbClr val="404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8839200" y="4211702"/>
            <a:ext cx="208978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402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รายงานการซ่อมแซม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8325484" y="4131564"/>
            <a:ext cx="2743835" cy="1666239"/>
            <a:chOff x="8325484" y="4131564"/>
            <a:chExt cx="2743835" cy="1666239"/>
          </a:xfrm>
        </p:grpSpPr>
        <p:pic>
          <p:nvPicPr>
            <p:cNvPr id="74" name="object 7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31579" y="4131564"/>
              <a:ext cx="358140" cy="356616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8328659" y="4355592"/>
              <a:ext cx="1755775" cy="1438910"/>
            </a:xfrm>
            <a:custGeom>
              <a:avLst/>
              <a:gdLst/>
              <a:ahLst/>
              <a:cxnLst/>
              <a:rect l="l" t="t" r="r" b="b"/>
              <a:pathLst>
                <a:path w="1755775" h="1438910">
                  <a:moveTo>
                    <a:pt x="869696" y="0"/>
                  </a:moveTo>
                  <a:lnTo>
                    <a:pt x="292608" y="853439"/>
                  </a:lnTo>
                  <a:lnTo>
                    <a:pt x="0" y="853439"/>
                  </a:lnTo>
                  <a:lnTo>
                    <a:pt x="0" y="1438655"/>
                  </a:lnTo>
                  <a:lnTo>
                    <a:pt x="1755648" y="1438655"/>
                  </a:lnTo>
                  <a:lnTo>
                    <a:pt x="1755648" y="853439"/>
                  </a:lnTo>
                  <a:lnTo>
                    <a:pt x="731520" y="853439"/>
                  </a:lnTo>
                  <a:lnTo>
                    <a:pt x="869696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8328659" y="4355592"/>
              <a:ext cx="1755775" cy="1438910"/>
            </a:xfrm>
            <a:custGeom>
              <a:avLst/>
              <a:gdLst/>
              <a:ahLst/>
              <a:cxnLst/>
              <a:rect l="l" t="t" r="r" b="b"/>
              <a:pathLst>
                <a:path w="1755775" h="1438910">
                  <a:moveTo>
                    <a:pt x="0" y="853439"/>
                  </a:moveTo>
                  <a:lnTo>
                    <a:pt x="292608" y="853439"/>
                  </a:lnTo>
                  <a:lnTo>
                    <a:pt x="869696" y="0"/>
                  </a:lnTo>
                  <a:lnTo>
                    <a:pt x="731520" y="853439"/>
                  </a:lnTo>
                  <a:lnTo>
                    <a:pt x="1755648" y="853439"/>
                  </a:lnTo>
                  <a:lnTo>
                    <a:pt x="1755648" y="950975"/>
                  </a:lnTo>
                  <a:lnTo>
                    <a:pt x="1755648" y="1097279"/>
                  </a:lnTo>
                  <a:lnTo>
                    <a:pt x="1755648" y="1438655"/>
                  </a:lnTo>
                  <a:lnTo>
                    <a:pt x="731520" y="1438655"/>
                  </a:lnTo>
                  <a:lnTo>
                    <a:pt x="292608" y="1438655"/>
                  </a:lnTo>
                  <a:lnTo>
                    <a:pt x="0" y="1438655"/>
                  </a:lnTo>
                  <a:lnTo>
                    <a:pt x="0" y="1097279"/>
                  </a:lnTo>
                  <a:lnTo>
                    <a:pt x="0" y="950975"/>
                  </a:lnTo>
                  <a:lnTo>
                    <a:pt x="0" y="853439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336023" y="446684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1728216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1728216" y="307847"/>
                  </a:lnTo>
                  <a:lnTo>
                    <a:pt x="1728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336023" y="4466844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0" y="307847"/>
                  </a:moveTo>
                  <a:lnTo>
                    <a:pt x="1728216" y="307847"/>
                  </a:lnTo>
                  <a:lnTo>
                    <a:pt x="1728216" y="0"/>
                  </a:lnTo>
                  <a:lnTo>
                    <a:pt x="0" y="0"/>
                  </a:lnTo>
                  <a:lnTo>
                    <a:pt x="0" y="307847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9357741" y="2646044"/>
            <a:ext cx="152273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ป้อน "ตรวจสอบแล้ว" ในบางคลัสเตอร์ด้วยชื่อของแบบฟอร์ม "รายงานการซ่อมแซม"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9829800" y="4475226"/>
            <a:ext cx="114350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ตรวจสอบแล้ว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8325484" y="4430267"/>
            <a:ext cx="1762125" cy="1370330"/>
            <a:chOff x="8325484" y="4430267"/>
            <a:chExt cx="1762125" cy="1370330"/>
          </a:xfrm>
        </p:grpSpPr>
        <p:pic>
          <p:nvPicPr>
            <p:cNvPr id="82" name="object 8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82099" y="4430267"/>
              <a:ext cx="358140" cy="356616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8328659" y="4609718"/>
              <a:ext cx="1755775" cy="1188085"/>
            </a:xfrm>
            <a:custGeom>
              <a:avLst/>
              <a:gdLst/>
              <a:ahLst/>
              <a:cxnLst/>
              <a:rect l="l" t="t" r="r" b="b"/>
              <a:pathLst>
                <a:path w="1755775" h="1188085">
                  <a:moveTo>
                    <a:pt x="1353566" y="0"/>
                  </a:moveTo>
                  <a:lnTo>
                    <a:pt x="1024128" y="600836"/>
                  </a:lnTo>
                  <a:lnTo>
                    <a:pt x="0" y="600836"/>
                  </a:lnTo>
                  <a:lnTo>
                    <a:pt x="0" y="1187576"/>
                  </a:lnTo>
                  <a:lnTo>
                    <a:pt x="1755648" y="1187576"/>
                  </a:lnTo>
                  <a:lnTo>
                    <a:pt x="1755648" y="600836"/>
                  </a:lnTo>
                  <a:lnTo>
                    <a:pt x="1463040" y="600836"/>
                  </a:lnTo>
                  <a:lnTo>
                    <a:pt x="1353566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8328659" y="4609718"/>
              <a:ext cx="1755775" cy="1188085"/>
            </a:xfrm>
            <a:custGeom>
              <a:avLst/>
              <a:gdLst/>
              <a:ahLst/>
              <a:cxnLst/>
              <a:rect l="l" t="t" r="r" b="b"/>
              <a:pathLst>
                <a:path w="1755775" h="1188085">
                  <a:moveTo>
                    <a:pt x="0" y="600836"/>
                  </a:moveTo>
                  <a:lnTo>
                    <a:pt x="1024128" y="600836"/>
                  </a:lnTo>
                  <a:lnTo>
                    <a:pt x="1353566" y="0"/>
                  </a:lnTo>
                  <a:lnTo>
                    <a:pt x="1463040" y="600836"/>
                  </a:lnTo>
                  <a:lnTo>
                    <a:pt x="1755648" y="600836"/>
                  </a:lnTo>
                  <a:lnTo>
                    <a:pt x="1755648" y="698626"/>
                  </a:lnTo>
                  <a:lnTo>
                    <a:pt x="1755648" y="845311"/>
                  </a:lnTo>
                  <a:lnTo>
                    <a:pt x="1755648" y="1187576"/>
                  </a:lnTo>
                  <a:lnTo>
                    <a:pt x="1463040" y="1187576"/>
                  </a:lnTo>
                  <a:lnTo>
                    <a:pt x="1024128" y="1187576"/>
                  </a:lnTo>
                  <a:lnTo>
                    <a:pt x="0" y="1187576"/>
                  </a:lnTo>
                  <a:lnTo>
                    <a:pt x="0" y="845311"/>
                  </a:lnTo>
                  <a:lnTo>
                    <a:pt x="0" y="698626"/>
                  </a:lnTo>
                  <a:lnTo>
                    <a:pt x="0" y="600836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2743199" y="5868706"/>
            <a:ext cx="7696201" cy="455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032510" algn="r">
              <a:lnSpc>
                <a:spcPct val="100000"/>
              </a:lnSpc>
              <a:spcBef>
                <a:spcPts val="95"/>
              </a:spcBef>
            </a:pP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สามารถตั้งค่าต่อไปนี้ได้: ①</a:t>
            </a:r>
            <a:r>
              <a:rPr lang="en-US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ตัวอักษรที่ตั้งค่าไว้ล่วงหน้า ②</a:t>
            </a:r>
            <a:r>
              <a:rPr lang="en-US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วันที่และเวลาที่สร้างแบบฟอร์มอินพุต </a:t>
            </a:r>
            <a:endParaRPr lang="en-US" altLang="ja-JP" sz="1400" dirty="0">
              <a:solidFill>
                <a:srgbClr val="404040"/>
              </a:solidFill>
              <a:latin typeface="Microsoft JhengHei"/>
              <a:cs typeface="Microsoft JhengHei"/>
            </a:endParaRPr>
          </a:p>
          <a:p>
            <a:pPr marR="1032510" algn="r">
              <a:lnSpc>
                <a:spcPct val="100000"/>
              </a:lnSpc>
              <a:spcBef>
                <a:spcPts val="95"/>
              </a:spcBef>
            </a:pP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</a:t>
            </a:r>
            <a:r>
              <a:rPr lang="en-US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ชื่อผู้ใช้หรือ </a:t>
            </a:r>
            <a:r>
              <a:rPr lang="en-US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ID 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เข้าสู่ระบบ ④</a:t>
            </a:r>
            <a:r>
              <a:rPr lang="en-US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lang="th-TH" altLang="ja-JP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ชื่อของแบบฟอร์ม ค่าอินพุตของคลัสเตอร์ ฯลฯ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87" name="object 8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88" name="object 8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86" name="object 86"/>
          <p:cNvSpPr txBox="1"/>
          <p:nvPr/>
        </p:nvSpPr>
        <p:spPr>
          <a:xfrm>
            <a:off x="762001" y="937387"/>
            <a:ext cx="1093190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spc="110" dirty="0">
                <a:solidFill>
                  <a:srgbClr val="2E5496"/>
                </a:solidFill>
                <a:latin typeface="Microsoft YaHei"/>
                <a:cs typeface="Microsoft YaHei"/>
              </a:rPr>
              <a:t>ป้ายกำกับที่แสดงตัวอักษรและกฎเฉพาะสามารถกำหนดได้โดยอัตโนมัติเมื่อบันทึกแบบฟอร์ม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89" name="object 70">
            <a:extLst>
              <a:ext uri="{FF2B5EF4-FFF2-40B4-BE49-F238E27FC236}">
                <a16:creationId xmlns:a16="http://schemas.microsoft.com/office/drawing/2014/main" id="{2E4452B7-ECEF-80F6-1DE8-223C0B5D2950}"/>
              </a:ext>
            </a:extLst>
          </p:cNvPr>
          <p:cNvSpPr txBox="1"/>
          <p:nvPr/>
        </p:nvSpPr>
        <p:spPr>
          <a:xfrm>
            <a:off x="8364152" y="5242341"/>
            <a:ext cx="1728470" cy="453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latin typeface="Microsoft YaHei"/>
                <a:cs typeface="Microsoft YaHei"/>
              </a:rPr>
              <a:t>ตัวอย่าง: “รายงานการซ่อมแซม”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latin typeface="Microsoft YaHei"/>
                <a:cs typeface="Microsoft YaHei"/>
              </a:rPr>
              <a:t>“การตรวจสอบเสร็จสิ้น”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latin typeface="Microsoft YaHei"/>
                <a:cs typeface="Microsoft YaHei"/>
              </a:rPr>
              <a:t>มอบป้ายให้ 2 อัน</a:t>
            </a:r>
            <a:endParaRPr sz="9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6607" y="2447417"/>
            <a:ext cx="8722360" cy="3865245"/>
            <a:chOff x="1046607" y="2447417"/>
            <a:chExt cx="8722360" cy="38652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2290" y="3104388"/>
              <a:ext cx="1496549" cy="19019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03336" y="3250692"/>
              <a:ext cx="1214627" cy="148589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398510" y="3245866"/>
              <a:ext cx="1224280" cy="1495425"/>
            </a:xfrm>
            <a:custGeom>
              <a:avLst/>
              <a:gdLst/>
              <a:ahLst/>
              <a:cxnLst/>
              <a:rect l="l" t="t" r="r" b="b"/>
              <a:pathLst>
                <a:path w="1224279" h="1495425">
                  <a:moveTo>
                    <a:pt x="0" y="1495424"/>
                  </a:moveTo>
                  <a:lnTo>
                    <a:pt x="1224152" y="1495424"/>
                  </a:lnTo>
                  <a:lnTo>
                    <a:pt x="1224152" y="0"/>
                  </a:lnTo>
                  <a:lnTo>
                    <a:pt x="0" y="0"/>
                  </a:lnTo>
                  <a:lnTo>
                    <a:pt x="0" y="1495424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2875" y="3819144"/>
              <a:ext cx="960120" cy="46786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31225" y="3817493"/>
              <a:ext cx="963294" cy="471170"/>
            </a:xfrm>
            <a:custGeom>
              <a:avLst/>
              <a:gdLst/>
              <a:ahLst/>
              <a:cxnLst/>
              <a:rect l="l" t="t" r="r" b="b"/>
              <a:pathLst>
                <a:path w="963295" h="471170">
                  <a:moveTo>
                    <a:pt x="0" y="471042"/>
                  </a:moveTo>
                  <a:lnTo>
                    <a:pt x="963295" y="471042"/>
                  </a:lnTo>
                  <a:lnTo>
                    <a:pt x="963295" y="0"/>
                  </a:lnTo>
                  <a:lnTo>
                    <a:pt x="0" y="0"/>
                  </a:lnTo>
                  <a:lnTo>
                    <a:pt x="0" y="471042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43544" y="5079492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20" h="1229995">
                  <a:moveTo>
                    <a:pt x="819911" y="0"/>
                  </a:moveTo>
                  <a:lnTo>
                    <a:pt x="0" y="0"/>
                  </a:lnTo>
                  <a:lnTo>
                    <a:pt x="0" y="1229867"/>
                  </a:lnTo>
                  <a:lnTo>
                    <a:pt x="628523" y="1229867"/>
                  </a:lnTo>
                  <a:lnTo>
                    <a:pt x="819911" y="1038415"/>
                  </a:lnTo>
                  <a:lnTo>
                    <a:pt x="81991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172066" y="6117907"/>
              <a:ext cx="191770" cy="191770"/>
            </a:xfrm>
            <a:custGeom>
              <a:avLst/>
              <a:gdLst/>
              <a:ahLst/>
              <a:cxnLst/>
              <a:rect l="l" t="t" r="r" b="b"/>
              <a:pathLst>
                <a:path w="191770" h="191770">
                  <a:moveTo>
                    <a:pt x="191388" y="0"/>
                  </a:moveTo>
                  <a:lnTo>
                    <a:pt x="38226" y="38290"/>
                  </a:lnTo>
                  <a:lnTo>
                    <a:pt x="0" y="191452"/>
                  </a:lnTo>
                  <a:lnTo>
                    <a:pt x="191388" y="0"/>
                  </a:lnTo>
                  <a:close/>
                </a:path>
              </a:pathLst>
            </a:custGeom>
            <a:solidFill>
              <a:srgbClr val="C3C3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543544" y="5079492"/>
              <a:ext cx="820419" cy="1229995"/>
            </a:xfrm>
            <a:custGeom>
              <a:avLst/>
              <a:gdLst/>
              <a:ahLst/>
              <a:cxnLst/>
              <a:rect l="l" t="t" r="r" b="b"/>
              <a:pathLst>
                <a:path w="820420" h="1229995">
                  <a:moveTo>
                    <a:pt x="628523" y="1229867"/>
                  </a:moveTo>
                  <a:lnTo>
                    <a:pt x="666750" y="1076705"/>
                  </a:lnTo>
                  <a:lnTo>
                    <a:pt x="819911" y="1038415"/>
                  </a:lnTo>
                  <a:lnTo>
                    <a:pt x="628523" y="1229867"/>
                  </a:lnTo>
                  <a:lnTo>
                    <a:pt x="0" y="1229867"/>
                  </a:lnTo>
                  <a:lnTo>
                    <a:pt x="0" y="0"/>
                  </a:lnTo>
                  <a:lnTo>
                    <a:pt x="819911" y="0"/>
                  </a:lnTo>
                  <a:lnTo>
                    <a:pt x="819911" y="1038415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81144" y="3101340"/>
              <a:ext cx="3069336" cy="179984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576317" y="3096514"/>
              <a:ext cx="3079115" cy="1809750"/>
            </a:xfrm>
            <a:custGeom>
              <a:avLst/>
              <a:gdLst/>
              <a:ahLst/>
              <a:cxnLst/>
              <a:rect l="l" t="t" r="r" b="b"/>
              <a:pathLst>
                <a:path w="3079115" h="1809750">
                  <a:moveTo>
                    <a:pt x="0" y="1809369"/>
                  </a:moveTo>
                  <a:lnTo>
                    <a:pt x="3078861" y="1809369"/>
                  </a:lnTo>
                  <a:lnTo>
                    <a:pt x="3078861" y="0"/>
                  </a:lnTo>
                  <a:lnTo>
                    <a:pt x="0" y="0"/>
                  </a:lnTo>
                  <a:lnTo>
                    <a:pt x="0" y="1809369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6157" y="3102864"/>
              <a:ext cx="3067786" cy="179374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51369" y="3098165"/>
              <a:ext cx="3077845" cy="1803400"/>
            </a:xfrm>
            <a:custGeom>
              <a:avLst/>
              <a:gdLst/>
              <a:ahLst/>
              <a:cxnLst/>
              <a:rect l="l" t="t" r="r" b="b"/>
              <a:pathLst>
                <a:path w="3077845" h="1803400">
                  <a:moveTo>
                    <a:pt x="0" y="1803273"/>
                  </a:moveTo>
                  <a:lnTo>
                    <a:pt x="3077337" y="1803273"/>
                  </a:lnTo>
                  <a:lnTo>
                    <a:pt x="3077337" y="0"/>
                  </a:lnTo>
                  <a:lnTo>
                    <a:pt x="0" y="0"/>
                  </a:lnTo>
                  <a:lnTo>
                    <a:pt x="0" y="1803273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56132" y="2450592"/>
              <a:ext cx="3068320" cy="776605"/>
            </a:xfrm>
            <a:custGeom>
              <a:avLst/>
              <a:gdLst/>
              <a:ahLst/>
              <a:cxnLst/>
              <a:rect l="l" t="t" r="r" b="b"/>
              <a:pathLst>
                <a:path w="3068320" h="776605">
                  <a:moveTo>
                    <a:pt x="1278255" y="512063"/>
                  </a:moveTo>
                  <a:lnTo>
                    <a:pt x="511302" y="512063"/>
                  </a:lnTo>
                  <a:lnTo>
                    <a:pt x="1290701" y="776351"/>
                  </a:lnTo>
                  <a:lnTo>
                    <a:pt x="1278255" y="512063"/>
                  </a:lnTo>
                  <a:close/>
                </a:path>
                <a:path w="3068320" h="776605">
                  <a:moveTo>
                    <a:pt x="2982468" y="0"/>
                  </a:moveTo>
                  <a:lnTo>
                    <a:pt x="85343" y="0"/>
                  </a:lnTo>
                  <a:lnTo>
                    <a:pt x="52126" y="6709"/>
                  </a:lnTo>
                  <a:lnTo>
                    <a:pt x="24998" y="25003"/>
                  </a:lnTo>
                  <a:lnTo>
                    <a:pt x="6707" y="52131"/>
                  </a:lnTo>
                  <a:lnTo>
                    <a:pt x="0" y="85344"/>
                  </a:lnTo>
                  <a:lnTo>
                    <a:pt x="0" y="426720"/>
                  </a:lnTo>
                  <a:lnTo>
                    <a:pt x="6707" y="459932"/>
                  </a:lnTo>
                  <a:lnTo>
                    <a:pt x="24998" y="487060"/>
                  </a:lnTo>
                  <a:lnTo>
                    <a:pt x="52126" y="505354"/>
                  </a:lnTo>
                  <a:lnTo>
                    <a:pt x="85343" y="512063"/>
                  </a:lnTo>
                  <a:lnTo>
                    <a:pt x="2982468" y="512063"/>
                  </a:lnTo>
                  <a:lnTo>
                    <a:pt x="3015680" y="505354"/>
                  </a:lnTo>
                  <a:lnTo>
                    <a:pt x="3042808" y="487060"/>
                  </a:lnTo>
                  <a:lnTo>
                    <a:pt x="3061102" y="459932"/>
                  </a:lnTo>
                  <a:lnTo>
                    <a:pt x="3067812" y="426720"/>
                  </a:lnTo>
                  <a:lnTo>
                    <a:pt x="3067812" y="85344"/>
                  </a:lnTo>
                  <a:lnTo>
                    <a:pt x="3061102" y="52131"/>
                  </a:lnTo>
                  <a:lnTo>
                    <a:pt x="3042808" y="25003"/>
                  </a:lnTo>
                  <a:lnTo>
                    <a:pt x="3015680" y="6709"/>
                  </a:lnTo>
                  <a:lnTo>
                    <a:pt x="2982468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6132" y="2450592"/>
              <a:ext cx="3068320" cy="776605"/>
            </a:xfrm>
            <a:custGeom>
              <a:avLst/>
              <a:gdLst/>
              <a:ahLst/>
              <a:cxnLst/>
              <a:rect l="l" t="t" r="r" b="b"/>
              <a:pathLst>
                <a:path w="3068320" h="776605">
                  <a:moveTo>
                    <a:pt x="0" y="85344"/>
                  </a:moveTo>
                  <a:lnTo>
                    <a:pt x="6707" y="52131"/>
                  </a:lnTo>
                  <a:lnTo>
                    <a:pt x="24998" y="25003"/>
                  </a:lnTo>
                  <a:lnTo>
                    <a:pt x="52126" y="6709"/>
                  </a:lnTo>
                  <a:lnTo>
                    <a:pt x="85343" y="0"/>
                  </a:lnTo>
                  <a:lnTo>
                    <a:pt x="511302" y="0"/>
                  </a:lnTo>
                  <a:lnTo>
                    <a:pt x="1278255" y="0"/>
                  </a:lnTo>
                  <a:lnTo>
                    <a:pt x="2982468" y="0"/>
                  </a:lnTo>
                  <a:lnTo>
                    <a:pt x="3015680" y="6709"/>
                  </a:lnTo>
                  <a:lnTo>
                    <a:pt x="3042808" y="25003"/>
                  </a:lnTo>
                  <a:lnTo>
                    <a:pt x="3061102" y="52131"/>
                  </a:lnTo>
                  <a:lnTo>
                    <a:pt x="3067812" y="85344"/>
                  </a:lnTo>
                  <a:lnTo>
                    <a:pt x="3067812" y="298704"/>
                  </a:lnTo>
                  <a:lnTo>
                    <a:pt x="3067812" y="426720"/>
                  </a:lnTo>
                  <a:lnTo>
                    <a:pt x="3061102" y="459932"/>
                  </a:lnTo>
                  <a:lnTo>
                    <a:pt x="3042808" y="487060"/>
                  </a:lnTo>
                  <a:lnTo>
                    <a:pt x="3015680" y="505354"/>
                  </a:lnTo>
                  <a:lnTo>
                    <a:pt x="2982468" y="512063"/>
                  </a:lnTo>
                  <a:lnTo>
                    <a:pt x="1278255" y="512063"/>
                  </a:lnTo>
                  <a:lnTo>
                    <a:pt x="1290701" y="776351"/>
                  </a:lnTo>
                  <a:lnTo>
                    <a:pt x="511302" y="512063"/>
                  </a:lnTo>
                  <a:lnTo>
                    <a:pt x="85343" y="512063"/>
                  </a:lnTo>
                  <a:lnTo>
                    <a:pt x="52126" y="505354"/>
                  </a:lnTo>
                  <a:lnTo>
                    <a:pt x="24998" y="487060"/>
                  </a:lnTo>
                  <a:lnTo>
                    <a:pt x="6707" y="459932"/>
                  </a:lnTo>
                  <a:lnTo>
                    <a:pt x="0" y="426720"/>
                  </a:lnTo>
                  <a:lnTo>
                    <a:pt x="0" y="298704"/>
                  </a:lnTo>
                  <a:lnTo>
                    <a:pt x="0" y="8534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64738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24935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ภาพรวมวิธีการตั้งค่าป้ายกำกับอัตโนมัติ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66800" y="2562175"/>
            <a:ext cx="3068319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①</a:t>
            </a:r>
            <a:r>
              <a:rPr sz="10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“การจัดการป้ายกำกับ” ใน </a:t>
            </a:r>
            <a:r>
              <a:rPr lang="en-US" sz="1000" b="1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 Manager &gt;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Microsoft YaHei"/>
                <a:cs typeface="Microsoft YaHei"/>
              </a:rPr>
              <a:t>ตั้งค่า "ป้ายกำกับอัตโนมัติ" จาก "แบบฟอร์ม"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577969" y="2447417"/>
            <a:ext cx="3075940" cy="782955"/>
            <a:chOff x="4577969" y="2447417"/>
            <a:chExt cx="3075940" cy="782955"/>
          </a:xfrm>
        </p:grpSpPr>
        <p:sp>
          <p:nvSpPr>
            <p:cNvPr id="20" name="object 20"/>
            <p:cNvSpPr/>
            <p:nvPr/>
          </p:nvSpPr>
          <p:spPr>
            <a:xfrm>
              <a:off x="4581144" y="2450592"/>
              <a:ext cx="3069590" cy="776605"/>
            </a:xfrm>
            <a:custGeom>
              <a:avLst/>
              <a:gdLst/>
              <a:ahLst/>
              <a:cxnLst/>
              <a:rect l="l" t="t" r="r" b="b"/>
              <a:pathLst>
                <a:path w="3069590" h="776605">
                  <a:moveTo>
                    <a:pt x="1278889" y="512063"/>
                  </a:moveTo>
                  <a:lnTo>
                    <a:pt x="511555" y="512063"/>
                  </a:lnTo>
                  <a:lnTo>
                    <a:pt x="131825" y="776351"/>
                  </a:lnTo>
                  <a:lnTo>
                    <a:pt x="1278889" y="512063"/>
                  </a:lnTo>
                  <a:close/>
                </a:path>
                <a:path w="3069590" h="776605">
                  <a:moveTo>
                    <a:pt x="2983991" y="0"/>
                  </a:moveTo>
                  <a:lnTo>
                    <a:pt x="85343" y="0"/>
                  </a:lnTo>
                  <a:lnTo>
                    <a:pt x="52131" y="6709"/>
                  </a:lnTo>
                  <a:lnTo>
                    <a:pt x="25003" y="25003"/>
                  </a:lnTo>
                  <a:lnTo>
                    <a:pt x="6709" y="52131"/>
                  </a:lnTo>
                  <a:lnTo>
                    <a:pt x="0" y="85344"/>
                  </a:lnTo>
                  <a:lnTo>
                    <a:pt x="0" y="426720"/>
                  </a:lnTo>
                  <a:lnTo>
                    <a:pt x="6709" y="459932"/>
                  </a:lnTo>
                  <a:lnTo>
                    <a:pt x="25003" y="487060"/>
                  </a:lnTo>
                  <a:lnTo>
                    <a:pt x="52131" y="505354"/>
                  </a:lnTo>
                  <a:lnTo>
                    <a:pt x="85343" y="512063"/>
                  </a:lnTo>
                  <a:lnTo>
                    <a:pt x="2983991" y="512063"/>
                  </a:lnTo>
                  <a:lnTo>
                    <a:pt x="3017204" y="505354"/>
                  </a:lnTo>
                  <a:lnTo>
                    <a:pt x="3044332" y="487060"/>
                  </a:lnTo>
                  <a:lnTo>
                    <a:pt x="3062626" y="459932"/>
                  </a:lnTo>
                  <a:lnTo>
                    <a:pt x="3069335" y="426720"/>
                  </a:lnTo>
                  <a:lnTo>
                    <a:pt x="3069335" y="85344"/>
                  </a:lnTo>
                  <a:lnTo>
                    <a:pt x="3062626" y="52131"/>
                  </a:lnTo>
                  <a:lnTo>
                    <a:pt x="3044332" y="25003"/>
                  </a:lnTo>
                  <a:lnTo>
                    <a:pt x="3017204" y="6709"/>
                  </a:lnTo>
                  <a:lnTo>
                    <a:pt x="298399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81144" y="2450592"/>
              <a:ext cx="3069590" cy="776605"/>
            </a:xfrm>
            <a:custGeom>
              <a:avLst/>
              <a:gdLst/>
              <a:ahLst/>
              <a:cxnLst/>
              <a:rect l="l" t="t" r="r" b="b"/>
              <a:pathLst>
                <a:path w="3069590" h="776605">
                  <a:moveTo>
                    <a:pt x="0" y="85344"/>
                  </a:moveTo>
                  <a:lnTo>
                    <a:pt x="6709" y="52131"/>
                  </a:lnTo>
                  <a:lnTo>
                    <a:pt x="25003" y="25003"/>
                  </a:lnTo>
                  <a:lnTo>
                    <a:pt x="52131" y="6709"/>
                  </a:lnTo>
                  <a:lnTo>
                    <a:pt x="85343" y="0"/>
                  </a:lnTo>
                  <a:lnTo>
                    <a:pt x="511555" y="0"/>
                  </a:lnTo>
                  <a:lnTo>
                    <a:pt x="1278889" y="0"/>
                  </a:lnTo>
                  <a:lnTo>
                    <a:pt x="2983991" y="0"/>
                  </a:lnTo>
                  <a:lnTo>
                    <a:pt x="3017204" y="6709"/>
                  </a:lnTo>
                  <a:lnTo>
                    <a:pt x="3044332" y="25003"/>
                  </a:lnTo>
                  <a:lnTo>
                    <a:pt x="3062626" y="52131"/>
                  </a:lnTo>
                  <a:lnTo>
                    <a:pt x="3069335" y="85344"/>
                  </a:lnTo>
                  <a:lnTo>
                    <a:pt x="3069335" y="298704"/>
                  </a:lnTo>
                  <a:lnTo>
                    <a:pt x="3069335" y="426720"/>
                  </a:lnTo>
                  <a:lnTo>
                    <a:pt x="3062626" y="459932"/>
                  </a:lnTo>
                  <a:lnTo>
                    <a:pt x="3044332" y="487060"/>
                  </a:lnTo>
                  <a:lnTo>
                    <a:pt x="3017204" y="505354"/>
                  </a:lnTo>
                  <a:lnTo>
                    <a:pt x="2983991" y="512063"/>
                  </a:lnTo>
                  <a:lnTo>
                    <a:pt x="1278889" y="512063"/>
                  </a:lnTo>
                  <a:lnTo>
                    <a:pt x="131825" y="776351"/>
                  </a:lnTo>
                  <a:lnTo>
                    <a:pt x="511555" y="512063"/>
                  </a:lnTo>
                  <a:lnTo>
                    <a:pt x="85343" y="512063"/>
                  </a:lnTo>
                  <a:lnTo>
                    <a:pt x="52131" y="505354"/>
                  </a:lnTo>
                  <a:lnTo>
                    <a:pt x="25003" y="487060"/>
                  </a:lnTo>
                  <a:lnTo>
                    <a:pt x="6709" y="459932"/>
                  </a:lnTo>
                  <a:lnTo>
                    <a:pt x="0" y="426720"/>
                  </a:lnTo>
                  <a:lnTo>
                    <a:pt x="0" y="298704"/>
                  </a:lnTo>
                  <a:lnTo>
                    <a:pt x="0" y="8534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630039" y="2488819"/>
            <a:ext cx="2646680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5080" indent="-1828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②</a:t>
            </a:r>
            <a:r>
              <a:rPr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เชื่อมโยงป้ายกำกับอัตโนมัติที่จะใช้กับข้อกำหนดของแบบฟอร์ม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8064881" y="2447417"/>
            <a:ext cx="3074670" cy="906780"/>
            <a:chOff x="8064881" y="2447417"/>
            <a:chExt cx="3074670" cy="906780"/>
          </a:xfrm>
        </p:grpSpPr>
        <p:sp>
          <p:nvSpPr>
            <p:cNvPr id="24" name="object 24"/>
            <p:cNvSpPr/>
            <p:nvPr/>
          </p:nvSpPr>
          <p:spPr>
            <a:xfrm>
              <a:off x="8068056" y="2450592"/>
              <a:ext cx="3068320" cy="900430"/>
            </a:xfrm>
            <a:custGeom>
              <a:avLst/>
              <a:gdLst/>
              <a:ahLst/>
              <a:cxnLst/>
              <a:rect l="l" t="t" r="r" b="b"/>
              <a:pathLst>
                <a:path w="3068320" h="900429">
                  <a:moveTo>
                    <a:pt x="1278254" y="512063"/>
                  </a:moveTo>
                  <a:lnTo>
                    <a:pt x="511301" y="512063"/>
                  </a:lnTo>
                  <a:lnTo>
                    <a:pt x="956945" y="899922"/>
                  </a:lnTo>
                  <a:lnTo>
                    <a:pt x="1278254" y="512063"/>
                  </a:lnTo>
                  <a:close/>
                </a:path>
                <a:path w="3068320" h="900429">
                  <a:moveTo>
                    <a:pt x="2982468" y="0"/>
                  </a:moveTo>
                  <a:lnTo>
                    <a:pt x="85344" y="0"/>
                  </a:lnTo>
                  <a:lnTo>
                    <a:pt x="52131" y="6709"/>
                  </a:lnTo>
                  <a:lnTo>
                    <a:pt x="25003" y="25003"/>
                  </a:lnTo>
                  <a:lnTo>
                    <a:pt x="6709" y="52131"/>
                  </a:lnTo>
                  <a:lnTo>
                    <a:pt x="0" y="85344"/>
                  </a:lnTo>
                  <a:lnTo>
                    <a:pt x="0" y="426720"/>
                  </a:lnTo>
                  <a:lnTo>
                    <a:pt x="6709" y="459932"/>
                  </a:lnTo>
                  <a:lnTo>
                    <a:pt x="25003" y="487060"/>
                  </a:lnTo>
                  <a:lnTo>
                    <a:pt x="52131" y="505354"/>
                  </a:lnTo>
                  <a:lnTo>
                    <a:pt x="85344" y="512063"/>
                  </a:lnTo>
                  <a:lnTo>
                    <a:pt x="2982468" y="512063"/>
                  </a:lnTo>
                  <a:lnTo>
                    <a:pt x="3015680" y="505354"/>
                  </a:lnTo>
                  <a:lnTo>
                    <a:pt x="3042808" y="487060"/>
                  </a:lnTo>
                  <a:lnTo>
                    <a:pt x="3061102" y="459932"/>
                  </a:lnTo>
                  <a:lnTo>
                    <a:pt x="3067812" y="426720"/>
                  </a:lnTo>
                  <a:lnTo>
                    <a:pt x="3067812" y="85344"/>
                  </a:lnTo>
                  <a:lnTo>
                    <a:pt x="3061102" y="52131"/>
                  </a:lnTo>
                  <a:lnTo>
                    <a:pt x="3042808" y="25003"/>
                  </a:lnTo>
                  <a:lnTo>
                    <a:pt x="3015680" y="6709"/>
                  </a:lnTo>
                  <a:lnTo>
                    <a:pt x="2982468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068056" y="2450592"/>
              <a:ext cx="3068320" cy="900430"/>
            </a:xfrm>
            <a:custGeom>
              <a:avLst/>
              <a:gdLst/>
              <a:ahLst/>
              <a:cxnLst/>
              <a:rect l="l" t="t" r="r" b="b"/>
              <a:pathLst>
                <a:path w="3068320" h="900429">
                  <a:moveTo>
                    <a:pt x="0" y="85344"/>
                  </a:moveTo>
                  <a:lnTo>
                    <a:pt x="6709" y="52131"/>
                  </a:lnTo>
                  <a:lnTo>
                    <a:pt x="25003" y="25003"/>
                  </a:lnTo>
                  <a:lnTo>
                    <a:pt x="52131" y="6709"/>
                  </a:lnTo>
                  <a:lnTo>
                    <a:pt x="85344" y="0"/>
                  </a:lnTo>
                  <a:lnTo>
                    <a:pt x="511301" y="0"/>
                  </a:lnTo>
                  <a:lnTo>
                    <a:pt x="1278254" y="0"/>
                  </a:lnTo>
                  <a:lnTo>
                    <a:pt x="2982468" y="0"/>
                  </a:lnTo>
                  <a:lnTo>
                    <a:pt x="3015680" y="6709"/>
                  </a:lnTo>
                  <a:lnTo>
                    <a:pt x="3042808" y="25003"/>
                  </a:lnTo>
                  <a:lnTo>
                    <a:pt x="3061102" y="52131"/>
                  </a:lnTo>
                  <a:lnTo>
                    <a:pt x="3067812" y="85344"/>
                  </a:lnTo>
                  <a:lnTo>
                    <a:pt x="3067812" y="298704"/>
                  </a:lnTo>
                  <a:lnTo>
                    <a:pt x="3067812" y="426720"/>
                  </a:lnTo>
                  <a:lnTo>
                    <a:pt x="3061102" y="459932"/>
                  </a:lnTo>
                  <a:lnTo>
                    <a:pt x="3042808" y="487060"/>
                  </a:lnTo>
                  <a:lnTo>
                    <a:pt x="3015680" y="505354"/>
                  </a:lnTo>
                  <a:lnTo>
                    <a:pt x="2982468" y="512063"/>
                  </a:lnTo>
                  <a:lnTo>
                    <a:pt x="1278254" y="512063"/>
                  </a:lnTo>
                  <a:lnTo>
                    <a:pt x="956945" y="899922"/>
                  </a:lnTo>
                  <a:lnTo>
                    <a:pt x="511301" y="512063"/>
                  </a:lnTo>
                  <a:lnTo>
                    <a:pt x="85344" y="512063"/>
                  </a:lnTo>
                  <a:lnTo>
                    <a:pt x="52131" y="505354"/>
                  </a:lnTo>
                  <a:lnTo>
                    <a:pt x="25003" y="487060"/>
                  </a:lnTo>
                  <a:lnTo>
                    <a:pt x="6709" y="459932"/>
                  </a:lnTo>
                  <a:lnTo>
                    <a:pt x="0" y="426720"/>
                  </a:lnTo>
                  <a:lnTo>
                    <a:pt x="0" y="298704"/>
                  </a:lnTo>
                  <a:lnTo>
                    <a:pt x="0" y="85344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116950" y="2488819"/>
            <a:ext cx="2917571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945" marR="5080" indent="-1828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sz="1200" b="1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1050" b="1" dirty="0">
                <a:solidFill>
                  <a:srgbClr val="FFFFFF"/>
                </a:solidFill>
                <a:latin typeface="Microsoft YaHei"/>
                <a:cs typeface="Microsoft YaHei"/>
              </a:rPr>
              <a:t>เรียกข้อกำหนดแบบฟอร์มบนแท็บเล็ตและสร้างแบบฟอร์มอินพุต - อินพุต - บันทึกบนเซิร์ฟเวอร์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9108693" y="4718050"/>
            <a:ext cx="1877060" cy="782320"/>
            <a:chOff x="9108693" y="4718050"/>
            <a:chExt cx="1877060" cy="782320"/>
          </a:xfrm>
        </p:grpSpPr>
        <p:sp>
          <p:nvSpPr>
            <p:cNvPr id="28" name="object 28"/>
            <p:cNvSpPr/>
            <p:nvPr/>
          </p:nvSpPr>
          <p:spPr>
            <a:xfrm>
              <a:off x="9115043" y="4724400"/>
              <a:ext cx="1007744" cy="361315"/>
            </a:xfrm>
            <a:custGeom>
              <a:avLst/>
              <a:gdLst/>
              <a:ahLst/>
              <a:cxnLst/>
              <a:rect l="l" t="t" r="r" b="b"/>
              <a:pathLst>
                <a:path w="1007745" h="361314">
                  <a:moveTo>
                    <a:pt x="755523" y="0"/>
                  </a:moveTo>
                  <a:lnTo>
                    <a:pt x="251840" y="0"/>
                  </a:lnTo>
                  <a:lnTo>
                    <a:pt x="251840" y="180594"/>
                  </a:lnTo>
                  <a:lnTo>
                    <a:pt x="0" y="180594"/>
                  </a:lnTo>
                  <a:lnTo>
                    <a:pt x="503681" y="361188"/>
                  </a:lnTo>
                  <a:lnTo>
                    <a:pt x="1007363" y="180594"/>
                  </a:lnTo>
                  <a:lnTo>
                    <a:pt x="755523" y="180594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115043" y="4724400"/>
              <a:ext cx="1007744" cy="361315"/>
            </a:xfrm>
            <a:custGeom>
              <a:avLst/>
              <a:gdLst/>
              <a:ahLst/>
              <a:cxnLst/>
              <a:rect l="l" t="t" r="r" b="b"/>
              <a:pathLst>
                <a:path w="1007745" h="361314">
                  <a:moveTo>
                    <a:pt x="0" y="180594"/>
                  </a:moveTo>
                  <a:lnTo>
                    <a:pt x="251840" y="180594"/>
                  </a:lnTo>
                  <a:lnTo>
                    <a:pt x="251840" y="0"/>
                  </a:lnTo>
                  <a:lnTo>
                    <a:pt x="755523" y="0"/>
                  </a:lnTo>
                  <a:lnTo>
                    <a:pt x="755523" y="180594"/>
                  </a:lnTo>
                  <a:lnTo>
                    <a:pt x="1007363" y="180594"/>
                  </a:lnTo>
                  <a:lnTo>
                    <a:pt x="503681" y="361188"/>
                  </a:lnTo>
                  <a:lnTo>
                    <a:pt x="0" y="180594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252203" y="5187695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1728216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1728216" y="307847"/>
                  </a:lnTo>
                  <a:lnTo>
                    <a:pt x="1728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252203" y="5187695"/>
              <a:ext cx="1728470" cy="307975"/>
            </a:xfrm>
            <a:custGeom>
              <a:avLst/>
              <a:gdLst/>
              <a:ahLst/>
              <a:cxnLst/>
              <a:rect l="l" t="t" r="r" b="b"/>
              <a:pathLst>
                <a:path w="1728470" h="307975">
                  <a:moveTo>
                    <a:pt x="0" y="307847"/>
                  </a:moveTo>
                  <a:lnTo>
                    <a:pt x="1728216" y="307847"/>
                  </a:lnTo>
                  <a:lnTo>
                    <a:pt x="1728216" y="0"/>
                  </a:lnTo>
                  <a:lnTo>
                    <a:pt x="0" y="0"/>
                  </a:lnTo>
                  <a:lnTo>
                    <a:pt x="0" y="307847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9525000" y="5212710"/>
            <a:ext cx="12827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1 สิงหาคม 2019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555877" y="3453129"/>
            <a:ext cx="7899400" cy="2054860"/>
            <a:chOff x="1555877" y="3453129"/>
            <a:chExt cx="7899400" cy="2054860"/>
          </a:xfrm>
        </p:grpSpPr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98280" y="5151119"/>
              <a:ext cx="356616" cy="35661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752587" y="3459479"/>
              <a:ext cx="360045" cy="1007744"/>
            </a:xfrm>
            <a:custGeom>
              <a:avLst/>
              <a:gdLst/>
              <a:ahLst/>
              <a:cxnLst/>
              <a:rect l="l" t="t" r="r" b="b"/>
              <a:pathLst>
                <a:path w="360045" h="1007745">
                  <a:moveTo>
                    <a:pt x="179831" y="0"/>
                  </a:moveTo>
                  <a:lnTo>
                    <a:pt x="179831" y="251841"/>
                  </a:lnTo>
                  <a:lnTo>
                    <a:pt x="0" y="251841"/>
                  </a:lnTo>
                  <a:lnTo>
                    <a:pt x="0" y="755523"/>
                  </a:lnTo>
                  <a:lnTo>
                    <a:pt x="179831" y="755523"/>
                  </a:lnTo>
                  <a:lnTo>
                    <a:pt x="179831" y="1007364"/>
                  </a:lnTo>
                  <a:lnTo>
                    <a:pt x="359663" y="50368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52587" y="3459479"/>
              <a:ext cx="360045" cy="1007744"/>
            </a:xfrm>
            <a:custGeom>
              <a:avLst/>
              <a:gdLst/>
              <a:ahLst/>
              <a:cxnLst/>
              <a:rect l="l" t="t" r="r" b="b"/>
              <a:pathLst>
                <a:path w="360045" h="1007745">
                  <a:moveTo>
                    <a:pt x="179831" y="1007364"/>
                  </a:moveTo>
                  <a:lnTo>
                    <a:pt x="179831" y="755523"/>
                  </a:lnTo>
                  <a:lnTo>
                    <a:pt x="0" y="755523"/>
                  </a:lnTo>
                  <a:lnTo>
                    <a:pt x="0" y="251841"/>
                  </a:lnTo>
                  <a:lnTo>
                    <a:pt x="179831" y="251841"/>
                  </a:lnTo>
                  <a:lnTo>
                    <a:pt x="179831" y="0"/>
                  </a:lnTo>
                  <a:lnTo>
                    <a:pt x="359663" y="503682"/>
                  </a:lnTo>
                  <a:lnTo>
                    <a:pt x="179831" y="1007364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174236" y="3465575"/>
              <a:ext cx="360045" cy="1009015"/>
            </a:xfrm>
            <a:custGeom>
              <a:avLst/>
              <a:gdLst/>
              <a:ahLst/>
              <a:cxnLst/>
              <a:rect l="l" t="t" r="r" b="b"/>
              <a:pathLst>
                <a:path w="360045" h="1009014">
                  <a:moveTo>
                    <a:pt x="179831" y="0"/>
                  </a:moveTo>
                  <a:lnTo>
                    <a:pt x="179831" y="252222"/>
                  </a:lnTo>
                  <a:lnTo>
                    <a:pt x="0" y="252222"/>
                  </a:lnTo>
                  <a:lnTo>
                    <a:pt x="0" y="756666"/>
                  </a:lnTo>
                  <a:lnTo>
                    <a:pt x="179831" y="756666"/>
                  </a:lnTo>
                  <a:lnTo>
                    <a:pt x="179831" y="1008888"/>
                  </a:lnTo>
                  <a:lnTo>
                    <a:pt x="359663" y="504444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174236" y="3465575"/>
              <a:ext cx="360045" cy="1009015"/>
            </a:xfrm>
            <a:custGeom>
              <a:avLst/>
              <a:gdLst/>
              <a:ahLst/>
              <a:cxnLst/>
              <a:rect l="l" t="t" r="r" b="b"/>
              <a:pathLst>
                <a:path w="360045" h="1009014">
                  <a:moveTo>
                    <a:pt x="179831" y="1008888"/>
                  </a:moveTo>
                  <a:lnTo>
                    <a:pt x="179831" y="756666"/>
                  </a:lnTo>
                  <a:lnTo>
                    <a:pt x="0" y="756666"/>
                  </a:lnTo>
                  <a:lnTo>
                    <a:pt x="0" y="252222"/>
                  </a:lnTo>
                  <a:lnTo>
                    <a:pt x="179831" y="252222"/>
                  </a:lnTo>
                  <a:lnTo>
                    <a:pt x="179831" y="0"/>
                  </a:lnTo>
                  <a:lnTo>
                    <a:pt x="359663" y="504444"/>
                  </a:lnTo>
                  <a:lnTo>
                    <a:pt x="179831" y="1008888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559052" y="4763388"/>
              <a:ext cx="2062480" cy="669925"/>
            </a:xfrm>
            <a:custGeom>
              <a:avLst/>
              <a:gdLst/>
              <a:ahLst/>
              <a:cxnLst/>
              <a:rect l="l" t="t" r="r" b="b"/>
              <a:pathLst>
                <a:path w="2062479" h="669925">
                  <a:moveTo>
                    <a:pt x="1141856" y="0"/>
                  </a:moveTo>
                  <a:lnTo>
                    <a:pt x="1202817" y="242950"/>
                  </a:lnTo>
                  <a:lnTo>
                    <a:pt x="0" y="242950"/>
                  </a:lnTo>
                  <a:lnTo>
                    <a:pt x="0" y="669671"/>
                  </a:lnTo>
                  <a:lnTo>
                    <a:pt x="2061972" y="669671"/>
                  </a:lnTo>
                  <a:lnTo>
                    <a:pt x="2061972" y="242950"/>
                  </a:lnTo>
                  <a:lnTo>
                    <a:pt x="1718310" y="242950"/>
                  </a:lnTo>
                  <a:lnTo>
                    <a:pt x="1141856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559052" y="4763388"/>
              <a:ext cx="2062480" cy="669925"/>
            </a:xfrm>
            <a:custGeom>
              <a:avLst/>
              <a:gdLst/>
              <a:ahLst/>
              <a:cxnLst/>
              <a:rect l="l" t="t" r="r" b="b"/>
              <a:pathLst>
                <a:path w="2062479" h="669925">
                  <a:moveTo>
                    <a:pt x="0" y="242950"/>
                  </a:moveTo>
                  <a:lnTo>
                    <a:pt x="1202817" y="242950"/>
                  </a:lnTo>
                  <a:lnTo>
                    <a:pt x="1141856" y="0"/>
                  </a:lnTo>
                  <a:lnTo>
                    <a:pt x="1718310" y="242950"/>
                  </a:lnTo>
                  <a:lnTo>
                    <a:pt x="2061972" y="242950"/>
                  </a:lnTo>
                  <a:lnTo>
                    <a:pt x="2061972" y="314071"/>
                  </a:lnTo>
                  <a:lnTo>
                    <a:pt x="2061972" y="420750"/>
                  </a:lnTo>
                  <a:lnTo>
                    <a:pt x="2061972" y="669671"/>
                  </a:lnTo>
                  <a:lnTo>
                    <a:pt x="1718310" y="669671"/>
                  </a:lnTo>
                  <a:lnTo>
                    <a:pt x="1202817" y="669671"/>
                  </a:lnTo>
                  <a:lnTo>
                    <a:pt x="0" y="669671"/>
                  </a:lnTo>
                  <a:lnTo>
                    <a:pt x="0" y="420750"/>
                  </a:lnTo>
                  <a:lnTo>
                    <a:pt x="0" y="314071"/>
                  </a:lnTo>
                  <a:lnTo>
                    <a:pt x="0" y="242950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600200" y="5037835"/>
            <a:ext cx="1983106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0840" marR="5080" indent="-35814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การตั้งค่าให้สร้างป้ายกำกับวันที่ที่บันทึกไว้โดยอัตโนมัติ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9339198" y="3378580"/>
            <a:ext cx="1800225" cy="723265"/>
            <a:chOff x="9339198" y="3378580"/>
            <a:chExt cx="1800225" cy="723265"/>
          </a:xfrm>
        </p:grpSpPr>
        <p:sp>
          <p:nvSpPr>
            <p:cNvPr id="43" name="object 43"/>
            <p:cNvSpPr/>
            <p:nvPr/>
          </p:nvSpPr>
          <p:spPr>
            <a:xfrm>
              <a:off x="9342373" y="3381755"/>
              <a:ext cx="1793875" cy="716915"/>
            </a:xfrm>
            <a:custGeom>
              <a:avLst/>
              <a:gdLst/>
              <a:ahLst/>
              <a:cxnLst/>
              <a:rect l="l" t="t" r="r" b="b"/>
              <a:pathLst>
                <a:path w="1793875" h="716914">
                  <a:moveTo>
                    <a:pt x="1793494" y="0"/>
                  </a:moveTo>
                  <a:lnTo>
                    <a:pt x="210057" y="0"/>
                  </a:lnTo>
                  <a:lnTo>
                    <a:pt x="210057" y="441960"/>
                  </a:lnTo>
                  <a:lnTo>
                    <a:pt x="473964" y="441960"/>
                  </a:lnTo>
                  <a:lnTo>
                    <a:pt x="0" y="716407"/>
                  </a:lnTo>
                  <a:lnTo>
                    <a:pt x="869823" y="441960"/>
                  </a:lnTo>
                  <a:lnTo>
                    <a:pt x="1793494" y="441960"/>
                  </a:lnTo>
                  <a:lnTo>
                    <a:pt x="1793494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342373" y="3381755"/>
              <a:ext cx="1793875" cy="716915"/>
            </a:xfrm>
            <a:custGeom>
              <a:avLst/>
              <a:gdLst/>
              <a:ahLst/>
              <a:cxnLst/>
              <a:rect l="l" t="t" r="r" b="b"/>
              <a:pathLst>
                <a:path w="1793875" h="716914">
                  <a:moveTo>
                    <a:pt x="210057" y="0"/>
                  </a:moveTo>
                  <a:lnTo>
                    <a:pt x="473964" y="0"/>
                  </a:lnTo>
                  <a:lnTo>
                    <a:pt x="869823" y="0"/>
                  </a:lnTo>
                  <a:lnTo>
                    <a:pt x="1793494" y="0"/>
                  </a:lnTo>
                  <a:lnTo>
                    <a:pt x="1793494" y="257810"/>
                  </a:lnTo>
                  <a:lnTo>
                    <a:pt x="1793494" y="368300"/>
                  </a:lnTo>
                  <a:lnTo>
                    <a:pt x="1793494" y="441960"/>
                  </a:lnTo>
                  <a:lnTo>
                    <a:pt x="869823" y="441960"/>
                  </a:lnTo>
                  <a:lnTo>
                    <a:pt x="0" y="716407"/>
                  </a:lnTo>
                  <a:lnTo>
                    <a:pt x="473964" y="441960"/>
                  </a:lnTo>
                  <a:lnTo>
                    <a:pt x="210057" y="441960"/>
                  </a:lnTo>
                  <a:lnTo>
                    <a:pt x="210057" y="368300"/>
                  </a:lnTo>
                  <a:lnTo>
                    <a:pt x="210057" y="257810"/>
                  </a:lnTo>
                  <a:lnTo>
                    <a:pt x="210057" y="0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9632442" y="3420236"/>
            <a:ext cx="1402079" cy="3327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0205" marR="5080" indent="-35814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สร้างแบบฟอร์ม</a:t>
            </a:r>
            <a:endParaRPr lang="en-US" sz="1000" b="1" spc="-5" dirty="0">
              <a:solidFill>
                <a:srgbClr val="404040"/>
              </a:solidFill>
              <a:latin typeface="Microsoft YaHei"/>
              <a:cs typeface="Microsoft YaHei"/>
            </a:endParaRPr>
          </a:p>
          <a:p>
            <a:pPr marL="370205" marR="5080" indent="-35814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ในวันที่ 1 ส</a:t>
            </a:r>
            <a:r>
              <a:rPr lang="en-US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ค</a:t>
            </a:r>
            <a:r>
              <a:rPr lang="en-US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.</a:t>
            </a: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 2019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9765665" y="5429503"/>
            <a:ext cx="1373505" cy="883285"/>
            <a:chOff x="9765665" y="5429503"/>
            <a:chExt cx="1373505" cy="883285"/>
          </a:xfrm>
        </p:grpSpPr>
        <p:sp>
          <p:nvSpPr>
            <p:cNvPr id="47" name="object 47"/>
            <p:cNvSpPr/>
            <p:nvPr/>
          </p:nvSpPr>
          <p:spPr>
            <a:xfrm>
              <a:off x="9768840" y="5432678"/>
              <a:ext cx="1367155" cy="876935"/>
            </a:xfrm>
            <a:custGeom>
              <a:avLst/>
              <a:gdLst/>
              <a:ahLst/>
              <a:cxnLst/>
              <a:rect l="l" t="t" r="r" b="b"/>
              <a:pathLst>
                <a:path w="1367154" h="876935">
                  <a:moveTo>
                    <a:pt x="89407" y="0"/>
                  </a:moveTo>
                  <a:lnTo>
                    <a:pt x="227837" y="289941"/>
                  </a:lnTo>
                  <a:lnTo>
                    <a:pt x="0" y="289941"/>
                  </a:lnTo>
                  <a:lnTo>
                    <a:pt x="0" y="876681"/>
                  </a:lnTo>
                  <a:lnTo>
                    <a:pt x="1367027" y="876681"/>
                  </a:lnTo>
                  <a:lnTo>
                    <a:pt x="1367027" y="289941"/>
                  </a:lnTo>
                  <a:lnTo>
                    <a:pt x="569594" y="289941"/>
                  </a:lnTo>
                  <a:lnTo>
                    <a:pt x="89407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768840" y="5432678"/>
              <a:ext cx="1367155" cy="876935"/>
            </a:xfrm>
            <a:custGeom>
              <a:avLst/>
              <a:gdLst/>
              <a:ahLst/>
              <a:cxnLst/>
              <a:rect l="l" t="t" r="r" b="b"/>
              <a:pathLst>
                <a:path w="1367154" h="876935">
                  <a:moveTo>
                    <a:pt x="0" y="289941"/>
                  </a:moveTo>
                  <a:lnTo>
                    <a:pt x="227837" y="289941"/>
                  </a:lnTo>
                  <a:lnTo>
                    <a:pt x="89407" y="0"/>
                  </a:lnTo>
                  <a:lnTo>
                    <a:pt x="569594" y="289941"/>
                  </a:lnTo>
                  <a:lnTo>
                    <a:pt x="1367027" y="289941"/>
                  </a:lnTo>
                  <a:lnTo>
                    <a:pt x="1367027" y="387731"/>
                  </a:lnTo>
                  <a:lnTo>
                    <a:pt x="1367027" y="534416"/>
                  </a:lnTo>
                  <a:lnTo>
                    <a:pt x="1367027" y="876681"/>
                  </a:lnTo>
                  <a:lnTo>
                    <a:pt x="569594" y="876681"/>
                  </a:lnTo>
                  <a:lnTo>
                    <a:pt x="227837" y="876681"/>
                  </a:lnTo>
                  <a:lnTo>
                    <a:pt x="0" y="876681"/>
                  </a:lnTo>
                  <a:lnTo>
                    <a:pt x="0" y="534416"/>
                  </a:lnTo>
                  <a:lnTo>
                    <a:pt x="0" y="387731"/>
                  </a:lnTo>
                  <a:lnTo>
                    <a:pt x="0" y="289941"/>
                  </a:lnTo>
                  <a:close/>
                </a:path>
              </a:pathLst>
            </a:custGeom>
            <a:ln w="635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774293" y="838200"/>
            <a:ext cx="10307725" cy="1520287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ใช้ </a:t>
            </a:r>
            <a:r>
              <a:rPr lang="en-US" sz="2000" b="1" spc="10" dirty="0" err="1">
                <a:solidFill>
                  <a:srgbClr val="2E5496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 Manager </a:t>
            </a: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เพื่อกำหนดค่าลักษณะการทำงานของป้ายกำกับและ "เชื่อมโยง" กับแบบฟอร์มป้อนข้อมูล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กำหนดการตั้งค่าการทำงานของป้ายกำกับอัตโนมัติ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เปิดหน้าจอ "ข้อมูลพื้นฐาน" ของการกำหนดแบบฟอร์มที่ใช้ป้ายกำกับอัตโนมัติที่เตรียมไว้ และเชื่อมโยงเป็นป้ายกำกับสำหรับแบบฟอร์มป้อนข้อมูล</a:t>
            </a: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*เหมือนกับการดำเนินการเชื่อมโยงป้ายกำกับปกติ</a:t>
            </a: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บนแท็บเล็ต หากคุณบันทึกข้อมูลลงในเซิร์ฟเวอร์หลังจากป้อนข้อมูลแล้ว ป้ายจะถูกเพิ่มซึ่งแสดงถึงลักษณะการทำงานที่กำหนดค่าไว้</a:t>
            </a:r>
            <a:endParaRPr sz="1400" dirty="0">
              <a:latin typeface="Microsoft JhengHei"/>
              <a:cs typeface="Microsoft JhengHe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6582029" y="5082413"/>
            <a:ext cx="2025014" cy="528955"/>
            <a:chOff x="6582029" y="5082413"/>
            <a:chExt cx="2025014" cy="528955"/>
          </a:xfrm>
        </p:grpSpPr>
        <p:sp>
          <p:nvSpPr>
            <p:cNvPr id="52" name="object 52"/>
            <p:cNvSpPr/>
            <p:nvPr/>
          </p:nvSpPr>
          <p:spPr>
            <a:xfrm>
              <a:off x="6585204" y="5085588"/>
              <a:ext cx="2018664" cy="522605"/>
            </a:xfrm>
            <a:custGeom>
              <a:avLst/>
              <a:gdLst/>
              <a:ahLst/>
              <a:cxnLst/>
              <a:rect l="l" t="t" r="r" b="b"/>
              <a:pathLst>
                <a:path w="2018665" h="522604">
                  <a:moveTo>
                    <a:pt x="1789891" y="426720"/>
                  </a:moveTo>
                  <a:lnTo>
                    <a:pt x="1484376" y="426720"/>
                  </a:lnTo>
                  <a:lnTo>
                    <a:pt x="2018665" y="522579"/>
                  </a:lnTo>
                  <a:lnTo>
                    <a:pt x="1789891" y="426720"/>
                  </a:lnTo>
                  <a:close/>
                </a:path>
                <a:path w="2018665" h="522604">
                  <a:moveTo>
                    <a:pt x="1399031" y="0"/>
                  </a:moveTo>
                  <a:lnTo>
                    <a:pt x="85344" y="0"/>
                  </a:lnTo>
                  <a:lnTo>
                    <a:pt x="52131" y="6709"/>
                  </a:lnTo>
                  <a:lnTo>
                    <a:pt x="25003" y="25003"/>
                  </a:lnTo>
                  <a:lnTo>
                    <a:pt x="6709" y="52131"/>
                  </a:lnTo>
                  <a:lnTo>
                    <a:pt x="0" y="85343"/>
                  </a:lnTo>
                  <a:lnTo>
                    <a:pt x="0" y="426720"/>
                  </a:lnTo>
                  <a:lnTo>
                    <a:pt x="6709" y="459932"/>
                  </a:lnTo>
                  <a:lnTo>
                    <a:pt x="25003" y="487060"/>
                  </a:lnTo>
                  <a:lnTo>
                    <a:pt x="52131" y="505354"/>
                  </a:lnTo>
                  <a:lnTo>
                    <a:pt x="85344" y="512064"/>
                  </a:lnTo>
                  <a:lnTo>
                    <a:pt x="1399031" y="512064"/>
                  </a:lnTo>
                  <a:lnTo>
                    <a:pt x="1432244" y="505354"/>
                  </a:lnTo>
                  <a:lnTo>
                    <a:pt x="1459372" y="487060"/>
                  </a:lnTo>
                  <a:lnTo>
                    <a:pt x="1477666" y="459932"/>
                  </a:lnTo>
                  <a:lnTo>
                    <a:pt x="1484376" y="426720"/>
                  </a:lnTo>
                  <a:lnTo>
                    <a:pt x="1789891" y="426720"/>
                  </a:lnTo>
                  <a:lnTo>
                    <a:pt x="1484376" y="298703"/>
                  </a:lnTo>
                  <a:lnTo>
                    <a:pt x="1484376" y="85343"/>
                  </a:lnTo>
                  <a:lnTo>
                    <a:pt x="1477666" y="52131"/>
                  </a:lnTo>
                  <a:lnTo>
                    <a:pt x="1459372" y="25003"/>
                  </a:lnTo>
                  <a:lnTo>
                    <a:pt x="1432244" y="6709"/>
                  </a:lnTo>
                  <a:lnTo>
                    <a:pt x="139903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585204" y="5085588"/>
              <a:ext cx="2018664" cy="522605"/>
            </a:xfrm>
            <a:custGeom>
              <a:avLst/>
              <a:gdLst/>
              <a:ahLst/>
              <a:cxnLst/>
              <a:rect l="l" t="t" r="r" b="b"/>
              <a:pathLst>
                <a:path w="2018665" h="522604">
                  <a:moveTo>
                    <a:pt x="0" y="85343"/>
                  </a:moveTo>
                  <a:lnTo>
                    <a:pt x="6709" y="52131"/>
                  </a:lnTo>
                  <a:lnTo>
                    <a:pt x="25003" y="25003"/>
                  </a:lnTo>
                  <a:lnTo>
                    <a:pt x="52131" y="6709"/>
                  </a:lnTo>
                  <a:lnTo>
                    <a:pt x="85344" y="0"/>
                  </a:lnTo>
                  <a:lnTo>
                    <a:pt x="865886" y="0"/>
                  </a:lnTo>
                  <a:lnTo>
                    <a:pt x="1236979" y="0"/>
                  </a:lnTo>
                  <a:lnTo>
                    <a:pt x="1399031" y="0"/>
                  </a:lnTo>
                  <a:lnTo>
                    <a:pt x="1432244" y="6709"/>
                  </a:lnTo>
                  <a:lnTo>
                    <a:pt x="1459372" y="25003"/>
                  </a:lnTo>
                  <a:lnTo>
                    <a:pt x="1477666" y="52131"/>
                  </a:lnTo>
                  <a:lnTo>
                    <a:pt x="1484376" y="85343"/>
                  </a:lnTo>
                  <a:lnTo>
                    <a:pt x="1484376" y="298703"/>
                  </a:lnTo>
                  <a:lnTo>
                    <a:pt x="2018665" y="522579"/>
                  </a:lnTo>
                  <a:lnTo>
                    <a:pt x="1484376" y="426720"/>
                  </a:lnTo>
                  <a:lnTo>
                    <a:pt x="1477666" y="459932"/>
                  </a:lnTo>
                  <a:lnTo>
                    <a:pt x="1459372" y="487060"/>
                  </a:lnTo>
                  <a:lnTo>
                    <a:pt x="1432244" y="505354"/>
                  </a:lnTo>
                  <a:lnTo>
                    <a:pt x="1399031" y="512064"/>
                  </a:lnTo>
                  <a:lnTo>
                    <a:pt x="1236979" y="512064"/>
                  </a:lnTo>
                  <a:lnTo>
                    <a:pt x="865886" y="512064"/>
                  </a:lnTo>
                  <a:lnTo>
                    <a:pt x="85344" y="512064"/>
                  </a:lnTo>
                  <a:lnTo>
                    <a:pt x="52131" y="505354"/>
                  </a:lnTo>
                  <a:lnTo>
                    <a:pt x="25003" y="487060"/>
                  </a:lnTo>
                  <a:lnTo>
                    <a:pt x="6709" y="459932"/>
                  </a:lnTo>
                  <a:lnTo>
                    <a:pt x="0" y="426720"/>
                  </a:lnTo>
                  <a:lnTo>
                    <a:pt x="0" y="298703"/>
                  </a:lnTo>
                  <a:lnTo>
                    <a:pt x="0" y="85343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6629400" y="5150411"/>
            <a:ext cx="1362457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Microsoft YaHei"/>
                <a:cs typeface="Microsoft YaHei"/>
              </a:rPr>
              <a:t>ป้ายกำกับถูกกำหนดโดยอัตโนมัติตามการตั้งค่า</a:t>
            </a:r>
            <a:endParaRPr sz="1050" dirty="0">
              <a:latin typeface="Microsoft YaHei"/>
              <a:cs typeface="Microsoft YaHei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7" name="object 26">
            <a:extLst>
              <a:ext uri="{FF2B5EF4-FFF2-40B4-BE49-F238E27FC236}">
                <a16:creationId xmlns:a16="http://schemas.microsoft.com/office/drawing/2014/main" id="{2FCECCBF-360E-424F-41CD-1128C63BAB2E}"/>
              </a:ext>
            </a:extLst>
          </p:cNvPr>
          <p:cNvSpPr txBox="1"/>
          <p:nvPr/>
        </p:nvSpPr>
        <p:spPr>
          <a:xfrm>
            <a:off x="8665145" y="5518367"/>
            <a:ext cx="6362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latin typeface="Microsoft YaHei"/>
                <a:cs typeface="Microsoft YaHei"/>
              </a:rPr>
              <a:t>แบบฟอร์ม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58" name="object 37">
            <a:extLst>
              <a:ext uri="{FF2B5EF4-FFF2-40B4-BE49-F238E27FC236}">
                <a16:creationId xmlns:a16="http://schemas.microsoft.com/office/drawing/2014/main" id="{7BB3B965-C678-C2E3-ECA4-3A866CD707B6}"/>
              </a:ext>
            </a:extLst>
          </p:cNvPr>
          <p:cNvSpPr txBox="1"/>
          <p:nvPr/>
        </p:nvSpPr>
        <p:spPr>
          <a:xfrm>
            <a:off x="9822815" y="5782876"/>
            <a:ext cx="1259204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404040"/>
                </a:solidFill>
                <a:latin typeface="Microsoft YaHei"/>
                <a:cs typeface="Microsoft YaHei"/>
              </a:rPr>
              <a:t>ตัวอย่าง: มีการระบุวันที่สร้างการสร้างป้ายกำกับ</a:t>
            </a:r>
            <a:endParaRPr sz="10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08276" y="1961388"/>
            <a:ext cx="7701280" cy="4430395"/>
            <a:chOff x="2208276" y="1961388"/>
            <a:chExt cx="7701280" cy="44303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8276" y="1961388"/>
              <a:ext cx="7700772" cy="44302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455926" y="2230374"/>
              <a:ext cx="7400925" cy="3914140"/>
            </a:xfrm>
            <a:custGeom>
              <a:avLst/>
              <a:gdLst/>
              <a:ahLst/>
              <a:cxnLst/>
              <a:rect l="l" t="t" r="r" b="b"/>
              <a:pathLst>
                <a:path w="7400925" h="3914140">
                  <a:moveTo>
                    <a:pt x="2357628" y="313943"/>
                  </a:moveTo>
                  <a:lnTo>
                    <a:pt x="3128772" y="313943"/>
                  </a:lnTo>
                  <a:lnTo>
                    <a:pt x="3128772" y="0"/>
                  </a:lnTo>
                  <a:lnTo>
                    <a:pt x="2357628" y="0"/>
                  </a:lnTo>
                  <a:lnTo>
                    <a:pt x="2357628" y="313943"/>
                  </a:lnTo>
                  <a:close/>
                </a:path>
                <a:path w="7400925" h="3914140">
                  <a:moveTo>
                    <a:pt x="0" y="909827"/>
                  </a:moveTo>
                  <a:lnTo>
                    <a:pt x="1336548" y="909827"/>
                  </a:lnTo>
                  <a:lnTo>
                    <a:pt x="1336548" y="646176"/>
                  </a:lnTo>
                  <a:lnTo>
                    <a:pt x="0" y="646176"/>
                  </a:lnTo>
                  <a:lnTo>
                    <a:pt x="0" y="909827"/>
                  </a:lnTo>
                  <a:close/>
                </a:path>
                <a:path w="7400925" h="3914140">
                  <a:moveTo>
                    <a:pt x="7112508" y="3913631"/>
                  </a:moveTo>
                  <a:lnTo>
                    <a:pt x="7400543" y="3913631"/>
                  </a:lnTo>
                  <a:lnTo>
                    <a:pt x="7400543" y="3651504"/>
                  </a:lnTo>
                  <a:lnTo>
                    <a:pt x="7112508" y="3651504"/>
                  </a:lnTo>
                  <a:lnTo>
                    <a:pt x="7112508" y="391363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74293" y="919585"/>
            <a:ext cx="9816465" cy="1000125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ซึ่งทำได้จาก "การจัดการป้ายกำกับ" ใน </a:t>
            </a:r>
            <a:r>
              <a:rPr lang="en-US" sz="2000" b="1" spc="10" dirty="0" err="1">
                <a:solidFill>
                  <a:srgbClr val="2E5496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คลิก "การจัดการป้ายกำกับ" ในเมนูการทำงาน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คลิก "แบบฟอร์ม" ในเมนูย่อยเพื่อแสดงรายการป้ายกำกับที่ลงทะเบียนไว้สำหรับแบบฟอร์มป้อนข้อมูล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spc="5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คลิกปุ่มเพิ่ม (ไอคอนเครื่องหมาย "+") ใต้ "ป้ายกำกับอัตโนมัติ" ที่ด้านล่างของหน้าจอเพื่อเปิดหน้าจอแก้ไข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03576" y="1956625"/>
            <a:ext cx="7710805" cy="4439920"/>
          </a:xfrm>
          <a:prstGeom prst="rect">
            <a:avLst/>
          </a:prstGeom>
          <a:ln w="9525">
            <a:solidFill>
              <a:srgbClr val="585858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900">
              <a:latin typeface="Times New Roman"/>
              <a:cs typeface="Times New Roman"/>
            </a:endParaRPr>
          </a:p>
          <a:p>
            <a:pPr marL="2392680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solidFill>
                  <a:srgbClr val="FF0000"/>
                </a:solidFill>
                <a:latin typeface="Microsoft YaHei"/>
                <a:cs typeface="Microsoft YaHei"/>
              </a:rPr>
              <a:t>①</a:t>
            </a:r>
            <a:endParaRPr sz="1600">
              <a:latin typeface="Microsoft YaHei"/>
              <a:cs typeface="Microsoft YaHei"/>
            </a:endParaRPr>
          </a:p>
          <a:p>
            <a:pPr marL="39370">
              <a:lnSpc>
                <a:spcPct val="100000"/>
              </a:lnSpc>
              <a:spcBef>
                <a:spcPts val="1410"/>
              </a:spcBef>
            </a:pPr>
            <a:r>
              <a:rPr sz="1600" b="1" spc="-5" dirty="0">
                <a:solidFill>
                  <a:srgbClr val="FF0000"/>
                </a:solidFill>
                <a:latin typeface="Microsoft YaHei"/>
                <a:cs typeface="Microsoft YaHei"/>
              </a:rPr>
              <a:t>②</a:t>
            </a:r>
            <a:endParaRPr sz="16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240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300">
              <a:latin typeface="Microsoft YaHei"/>
              <a:cs typeface="Microsoft YaHei"/>
            </a:endParaRPr>
          </a:p>
          <a:p>
            <a:pPr marR="353695" algn="r">
              <a:lnSpc>
                <a:spcPct val="100000"/>
              </a:lnSpc>
            </a:pPr>
            <a:r>
              <a:rPr sz="1600" b="1" spc="-5" dirty="0">
                <a:solidFill>
                  <a:srgbClr val="FF0000"/>
                </a:solidFill>
                <a:latin typeface="Microsoft YaHei"/>
                <a:cs typeface="Microsoft YaHei"/>
              </a:rPr>
              <a:t>③</a:t>
            </a:r>
            <a:endParaRPr sz="160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32682" y="5628894"/>
            <a:ext cx="1144905" cy="253365"/>
          </a:xfrm>
          <a:custGeom>
            <a:avLst/>
            <a:gdLst/>
            <a:ahLst/>
            <a:cxnLst/>
            <a:rect l="l" t="t" r="r" b="b"/>
            <a:pathLst>
              <a:path w="1144904" h="253364">
                <a:moveTo>
                  <a:pt x="0" y="252983"/>
                </a:moveTo>
                <a:lnTo>
                  <a:pt x="1144524" y="252983"/>
                </a:lnTo>
                <a:lnTo>
                  <a:pt x="1144524" y="0"/>
                </a:lnTo>
                <a:lnTo>
                  <a:pt x="0" y="0"/>
                </a:lnTo>
                <a:lnTo>
                  <a:pt x="0" y="252983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89122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3100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การตั้งค่าป้ายกำกับอัตโนมัติ ① เริ่ม </a:t>
            </a:r>
            <a:r>
              <a:rPr lang="en-US" sz="2800" b="1" u="none" spc="-5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Manager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9655" y="1477835"/>
            <a:ext cx="10130790" cy="4732655"/>
            <a:chOff x="1049655" y="1477835"/>
            <a:chExt cx="10130790" cy="47326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9180" y="1487423"/>
              <a:ext cx="3765804" cy="22890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54417" y="1482597"/>
              <a:ext cx="3775710" cy="2298700"/>
            </a:xfrm>
            <a:custGeom>
              <a:avLst/>
              <a:gdLst/>
              <a:ahLst/>
              <a:cxnLst/>
              <a:rect l="l" t="t" r="r" b="b"/>
              <a:pathLst>
                <a:path w="3775710" h="2298700">
                  <a:moveTo>
                    <a:pt x="0" y="2298572"/>
                  </a:moveTo>
                  <a:lnTo>
                    <a:pt x="3775329" y="2298572"/>
                  </a:lnTo>
                  <a:lnTo>
                    <a:pt x="3775329" y="0"/>
                  </a:lnTo>
                  <a:lnTo>
                    <a:pt x="0" y="0"/>
                  </a:lnTo>
                  <a:lnTo>
                    <a:pt x="0" y="2298572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6491" y="1988819"/>
              <a:ext cx="2583179" cy="42214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463283" y="2013203"/>
              <a:ext cx="4714240" cy="4160520"/>
            </a:xfrm>
            <a:custGeom>
              <a:avLst/>
              <a:gdLst/>
              <a:ahLst/>
              <a:cxnLst/>
              <a:rect l="l" t="t" r="r" b="b"/>
              <a:pathLst>
                <a:path w="4714240" h="4160520">
                  <a:moveTo>
                    <a:pt x="9143" y="321563"/>
                  </a:moveTo>
                  <a:lnTo>
                    <a:pt x="4698492" y="321563"/>
                  </a:lnTo>
                </a:path>
                <a:path w="4714240" h="4160520">
                  <a:moveTo>
                    <a:pt x="9143" y="848868"/>
                  </a:moveTo>
                  <a:lnTo>
                    <a:pt x="4698492" y="848868"/>
                  </a:lnTo>
                </a:path>
                <a:path w="4714240" h="4160520">
                  <a:moveTo>
                    <a:pt x="16763" y="1344168"/>
                  </a:moveTo>
                  <a:lnTo>
                    <a:pt x="4706112" y="1344168"/>
                  </a:lnTo>
                </a:path>
                <a:path w="4714240" h="4160520">
                  <a:moveTo>
                    <a:pt x="9143" y="0"/>
                  </a:moveTo>
                  <a:lnTo>
                    <a:pt x="4698492" y="0"/>
                  </a:lnTo>
                </a:path>
                <a:path w="4714240" h="4160520">
                  <a:moveTo>
                    <a:pt x="0" y="1664208"/>
                  </a:moveTo>
                  <a:lnTo>
                    <a:pt x="4689347" y="1664208"/>
                  </a:lnTo>
                </a:path>
                <a:path w="4714240" h="4160520">
                  <a:moveTo>
                    <a:pt x="9143" y="1996440"/>
                  </a:moveTo>
                  <a:lnTo>
                    <a:pt x="4698492" y="1996440"/>
                  </a:lnTo>
                </a:path>
                <a:path w="4714240" h="4160520">
                  <a:moveTo>
                    <a:pt x="16763" y="2471928"/>
                  </a:moveTo>
                  <a:lnTo>
                    <a:pt x="4706112" y="2471928"/>
                  </a:lnTo>
                </a:path>
                <a:path w="4714240" h="4160520">
                  <a:moveTo>
                    <a:pt x="16763" y="3223260"/>
                  </a:moveTo>
                  <a:lnTo>
                    <a:pt x="4706112" y="3223260"/>
                  </a:lnTo>
                </a:path>
                <a:path w="4714240" h="4160520">
                  <a:moveTo>
                    <a:pt x="24383" y="4160520"/>
                  </a:moveTo>
                  <a:lnTo>
                    <a:pt x="4713732" y="4160520"/>
                  </a:lnTo>
                </a:path>
              </a:pathLst>
            </a:custGeom>
            <a:ln w="6350">
              <a:solidFill>
                <a:srgbClr val="7E7E7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4293" y="936116"/>
            <a:ext cx="67695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ป้อนข้อมูล เช่น ชื่อป้ายกำกับ การตั้งค่าการทำงาน เป็นต้น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86836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3100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การตั้งค่าป้ายกำกับอัตโนมัติ ②</a:t>
            </a:r>
            <a:r>
              <a:rPr lang="en-US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ป้อนข้อมูลการตั้งค่า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00800" y="2051684"/>
            <a:ext cx="47101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ตั้งชื่อป้ายกำกับอัตโนมัติ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901951" y="1994916"/>
            <a:ext cx="9257030" cy="4197985"/>
            <a:chOff x="1901951" y="1994916"/>
            <a:chExt cx="9257030" cy="4197985"/>
          </a:xfrm>
        </p:grpSpPr>
        <p:sp>
          <p:nvSpPr>
            <p:cNvPr id="11" name="object 11"/>
            <p:cNvSpPr/>
            <p:nvPr/>
          </p:nvSpPr>
          <p:spPr>
            <a:xfrm>
              <a:off x="3936491" y="2013204"/>
              <a:ext cx="7216140" cy="4160520"/>
            </a:xfrm>
            <a:custGeom>
              <a:avLst/>
              <a:gdLst/>
              <a:ahLst/>
              <a:cxnLst/>
              <a:rect l="l" t="t" r="r" b="b"/>
              <a:pathLst>
                <a:path w="7216140" h="4160520">
                  <a:moveTo>
                    <a:pt x="0" y="4160520"/>
                  </a:moveTo>
                  <a:lnTo>
                    <a:pt x="7216140" y="4160520"/>
                  </a:lnTo>
                  <a:lnTo>
                    <a:pt x="7216140" y="0"/>
                  </a:lnTo>
                  <a:lnTo>
                    <a:pt x="0" y="0"/>
                  </a:lnTo>
                  <a:lnTo>
                    <a:pt x="0" y="416052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21001" y="2013966"/>
              <a:ext cx="2015489" cy="4159885"/>
            </a:xfrm>
            <a:custGeom>
              <a:avLst/>
              <a:gdLst/>
              <a:ahLst/>
              <a:cxnLst/>
              <a:rect l="l" t="t" r="r" b="b"/>
              <a:pathLst>
                <a:path w="2015489" h="4159885">
                  <a:moveTo>
                    <a:pt x="0" y="1559052"/>
                  </a:moveTo>
                  <a:lnTo>
                    <a:pt x="719327" y="1559052"/>
                  </a:lnTo>
                  <a:lnTo>
                    <a:pt x="719327" y="303275"/>
                  </a:lnTo>
                  <a:lnTo>
                    <a:pt x="0" y="303275"/>
                  </a:lnTo>
                  <a:lnTo>
                    <a:pt x="0" y="1559052"/>
                  </a:lnTo>
                  <a:close/>
                </a:path>
                <a:path w="2015489" h="4159885">
                  <a:moveTo>
                    <a:pt x="719328" y="304800"/>
                  </a:moveTo>
                  <a:lnTo>
                    <a:pt x="2015489" y="0"/>
                  </a:lnTo>
                </a:path>
                <a:path w="2015489" h="4159885">
                  <a:moveTo>
                    <a:pt x="719328" y="1559052"/>
                  </a:moveTo>
                  <a:lnTo>
                    <a:pt x="2015489" y="4159288"/>
                  </a:lnTo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16" name="object 9">
            <a:extLst>
              <a:ext uri="{FF2B5EF4-FFF2-40B4-BE49-F238E27FC236}">
                <a16:creationId xmlns:a16="http://schemas.microsoft.com/office/drawing/2014/main" id="{56AAF7C4-A6D3-59F7-D2E2-CC824DB6E086}"/>
              </a:ext>
            </a:extLst>
          </p:cNvPr>
          <p:cNvSpPr txBox="1"/>
          <p:nvPr/>
        </p:nvSpPr>
        <p:spPr>
          <a:xfrm>
            <a:off x="6400800" y="2362200"/>
            <a:ext cx="47101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หากคุณต้องการใช้ป้ายกำกับอัตโนมัติที่สร้างขึ้นเป็นป้ายกำกับหลัก คุณสามารถเลือกได้จากหน้าจอนี้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id="{784F4D15-9469-AC7F-BA4D-C10CC14958B7}"/>
              </a:ext>
            </a:extLst>
          </p:cNvPr>
          <p:cNvSpPr txBox="1"/>
          <p:nvPr/>
        </p:nvSpPr>
        <p:spPr>
          <a:xfrm>
            <a:off x="6400800" y="2918279"/>
            <a:ext cx="47101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คุณสามารถเลือกการออกแบบป้ายกำกับได้ (ฟังก์ชั่นการทำงานไม่มีความแตกต่าง)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5EFDC441-1674-4EE2-BDD6-CB165F4524BD}"/>
              </a:ext>
            </a:extLst>
          </p:cNvPr>
          <p:cNvSpPr txBox="1"/>
          <p:nvPr/>
        </p:nvSpPr>
        <p:spPr>
          <a:xfrm>
            <a:off x="6400800" y="3413461"/>
            <a:ext cx="47101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สามารถใช้เป็นฟิลด์บันทึกช่วยจำ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3" name="object 9">
            <a:extLst>
              <a:ext uri="{FF2B5EF4-FFF2-40B4-BE49-F238E27FC236}">
                <a16:creationId xmlns:a16="http://schemas.microsoft.com/office/drawing/2014/main" id="{552EB19A-6055-B3EB-D0F7-C788EDDC6F07}"/>
              </a:ext>
            </a:extLst>
          </p:cNvPr>
          <p:cNvSpPr txBox="1"/>
          <p:nvPr/>
        </p:nvSpPr>
        <p:spPr>
          <a:xfrm>
            <a:off x="6400800" y="3749010"/>
            <a:ext cx="47101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คุณสามารถสร้างลำดับการแสดงสำหรับแต่ละป้ายกำกับได้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4" name="object 9">
            <a:extLst>
              <a:ext uri="{FF2B5EF4-FFF2-40B4-BE49-F238E27FC236}">
                <a16:creationId xmlns:a16="http://schemas.microsoft.com/office/drawing/2014/main" id="{E67D0F25-ED5E-D133-D33D-8D895E695CEF}"/>
              </a:ext>
            </a:extLst>
          </p:cNvPr>
          <p:cNvSpPr txBox="1"/>
          <p:nvPr/>
        </p:nvSpPr>
        <p:spPr>
          <a:xfrm>
            <a:off x="6400800" y="4038600"/>
            <a:ext cx="47101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หากแบบฟอร์มการป้อนข้อมูลที่เกี่ยวข้องทั้งหมดถูกลบหรือลบออก ป้ายกำกับจะถูกลบโดยอัตโนมัติ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5" name="object 9">
            <a:extLst>
              <a:ext uri="{FF2B5EF4-FFF2-40B4-BE49-F238E27FC236}">
                <a16:creationId xmlns:a16="http://schemas.microsoft.com/office/drawing/2014/main" id="{9805F4EA-B156-13CE-A630-79273A708049}"/>
              </a:ext>
            </a:extLst>
          </p:cNvPr>
          <p:cNvSpPr txBox="1"/>
          <p:nvPr/>
        </p:nvSpPr>
        <p:spPr>
          <a:xfrm>
            <a:off x="6403759" y="4671323"/>
            <a:ext cx="47101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หากทำเครื่องหมาย แบบฟอร์มอินพุตจะอยู่ใต้ฉลากที่ชั้นล่างสุดการแสดงป้ายกำกับจะซิงโครไนซ์เมื่อคุณแก้ไขคลัสเตอร์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26" name="object 9">
            <a:extLst>
              <a:ext uri="{FF2B5EF4-FFF2-40B4-BE49-F238E27FC236}">
                <a16:creationId xmlns:a16="http://schemas.microsoft.com/office/drawing/2014/main" id="{EAC383B2-92C4-B6D3-EA49-BBB3A54C49CD}"/>
              </a:ext>
            </a:extLst>
          </p:cNvPr>
          <p:cNvSpPr txBox="1"/>
          <p:nvPr/>
        </p:nvSpPr>
        <p:spPr>
          <a:xfrm>
            <a:off x="6432838" y="5537918"/>
            <a:ext cx="47101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latin typeface="Microsoft JhengHei"/>
                <a:cs typeface="Microsoft JhengHei"/>
              </a:rPr>
              <a:t>กำหนดกฎการตั้งชื่อ (แจ้งในหน้าถัดไป)</a:t>
            </a:r>
            <a:endParaRPr sz="12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4944" y="1988820"/>
            <a:ext cx="10955020" cy="3020695"/>
            <a:chOff x="694944" y="1988820"/>
            <a:chExt cx="10955020" cy="30206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944" y="4005072"/>
              <a:ext cx="10954663" cy="100431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06424" y="1988820"/>
              <a:ext cx="10101580" cy="2282190"/>
            </a:xfrm>
            <a:custGeom>
              <a:avLst/>
              <a:gdLst/>
              <a:ahLst/>
              <a:cxnLst/>
              <a:rect l="l" t="t" r="r" b="b"/>
              <a:pathLst>
                <a:path w="10101580" h="2282190">
                  <a:moveTo>
                    <a:pt x="10101072" y="0"/>
                  </a:moveTo>
                  <a:lnTo>
                    <a:pt x="0" y="0"/>
                  </a:lnTo>
                  <a:lnTo>
                    <a:pt x="0" y="1764791"/>
                  </a:lnTo>
                  <a:lnTo>
                    <a:pt x="1683512" y="1764791"/>
                  </a:lnTo>
                  <a:lnTo>
                    <a:pt x="3693667" y="2281935"/>
                  </a:lnTo>
                  <a:lnTo>
                    <a:pt x="4208780" y="1764791"/>
                  </a:lnTo>
                  <a:lnTo>
                    <a:pt x="10101072" y="1764791"/>
                  </a:lnTo>
                  <a:lnTo>
                    <a:pt x="10101072" y="0"/>
                  </a:lnTo>
                  <a:close/>
                </a:path>
              </a:pathLst>
            </a:custGeom>
            <a:solidFill>
              <a:srgbClr val="2E5496">
                <a:alpha val="2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61999" y="2105913"/>
            <a:ext cx="159575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JhengHei UI"/>
                <a:cs typeface="Microsoft JhengHei UI"/>
              </a:rPr>
              <a:t>วิธีสร้างป้ายกำกับโดยใช้กล่องคำสั่งผสม</a:t>
            </a:r>
            <a:endParaRPr sz="1400" dirty="0">
              <a:latin typeface="Microsoft JhengHei UI"/>
              <a:cs typeface="Microsoft JhengHei U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095466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3100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การตั้งค่าป้ายกำกับอัตโนมัติ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การตั้งค่าข้อมูลที่จะแสดงบนป้ายกำกับ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4293" y="936116"/>
            <a:ext cx="9131707" cy="8393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เลือกและกำหนดค่าข้อมูลที่คุณต้องการให้ป้ายกำกับอัตโนมัติแสดงความคิดเห็น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60"/>
              </a:spcBef>
            </a:pPr>
            <a:r>
              <a:rPr lang="th-TH" sz="1600" spc="-5" dirty="0">
                <a:solidFill>
                  <a:srgbClr val="404040"/>
                </a:solidFill>
                <a:latin typeface="Microsoft JhengHei"/>
                <a:cs typeface="Microsoft JhengHei"/>
              </a:rPr>
              <a:t>ตั้งค่าเป็น "แบบแผนการตั้งชื่อป้ายกำกับ"</a:t>
            </a:r>
          </a:p>
          <a:p>
            <a:pPr marL="194945">
              <a:lnSpc>
                <a:spcPct val="100000"/>
              </a:lnSpc>
              <a:spcBef>
                <a:spcPts val="60"/>
              </a:spcBef>
            </a:pPr>
            <a:r>
              <a:rPr lang="th-TH" sz="1600" spc="-5" dirty="0">
                <a:solidFill>
                  <a:srgbClr val="404040"/>
                </a:solidFill>
                <a:latin typeface="Microsoft JhengHei"/>
                <a:cs typeface="Microsoft JhengHei"/>
              </a:rPr>
              <a:t>หากสร้างโดยใช้กฎเริ่มต้นในกล่องคำสั่งผสม ชื่อป้ายกำกับจะถูกสร้างขึ้นแบบไดนามิก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15639" y="4478782"/>
            <a:ext cx="5760720" cy="1682750"/>
          </a:xfrm>
          <a:custGeom>
            <a:avLst/>
            <a:gdLst/>
            <a:ahLst/>
            <a:cxnLst/>
            <a:rect l="l" t="t" r="r" b="b"/>
            <a:pathLst>
              <a:path w="5760720" h="1682750">
                <a:moveTo>
                  <a:pt x="2758694" y="0"/>
                </a:moveTo>
                <a:lnTo>
                  <a:pt x="960120" y="678434"/>
                </a:lnTo>
                <a:lnTo>
                  <a:pt x="0" y="678434"/>
                </a:lnTo>
                <a:lnTo>
                  <a:pt x="0" y="1682750"/>
                </a:lnTo>
                <a:lnTo>
                  <a:pt x="5760720" y="1682750"/>
                </a:lnTo>
                <a:lnTo>
                  <a:pt x="5760720" y="678434"/>
                </a:lnTo>
                <a:lnTo>
                  <a:pt x="2400300" y="678434"/>
                </a:lnTo>
                <a:lnTo>
                  <a:pt x="2758694" y="0"/>
                </a:lnTo>
                <a:close/>
              </a:path>
            </a:pathLst>
          </a:custGeom>
          <a:solidFill>
            <a:srgbClr val="FF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294634" y="5221351"/>
            <a:ext cx="5544566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JhengHei UI"/>
                <a:cs typeface="Microsoft JhengHei UI"/>
              </a:rPr>
              <a:t>วิธีสร้างป้ายกำกับโดยใช้ตัวอักษรที่กำหนดเอง</a:t>
            </a:r>
            <a:endParaRPr sz="1400" dirty="0">
              <a:latin typeface="Microsoft JhengHei UI"/>
              <a:cs typeface="Microsoft JhengHei UI"/>
            </a:endParaRPr>
          </a:p>
          <a:p>
            <a:pPr marL="457834" indent="-262890">
              <a:lnSpc>
                <a:spcPct val="100000"/>
              </a:lnSpc>
              <a:buChar char="•"/>
              <a:tabLst>
                <a:tab pos="457834" algn="l"/>
                <a:tab pos="45847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YaHei UI"/>
                <a:cs typeface="Microsoft YaHei UI"/>
              </a:rPr>
              <a:t>ป้อนตัวอักษรที่คุณต้องการใช้</a:t>
            </a:r>
            <a:endParaRPr lang="ja-JP" altLang="en-US" sz="1400" dirty="0">
              <a:latin typeface="Microsoft YaHei UI"/>
              <a:cs typeface="Microsoft YaHei UI"/>
            </a:endParaRPr>
          </a:p>
          <a:p>
            <a:pPr marL="457834" indent="-262890">
              <a:lnSpc>
                <a:spcPct val="100000"/>
              </a:lnSpc>
              <a:buChar char="•"/>
              <a:tabLst>
                <a:tab pos="457834" algn="l"/>
                <a:tab pos="45847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YaHei UI"/>
                <a:cs typeface="Microsoft YaHei UI"/>
              </a:rPr>
              <a:t>หากคุณต้องการซ้อนเลเยอร์ ให้ใส่ "/" (เครื่องหมายสแลช) ระหว่าง ตัวอักษร </a:t>
            </a:r>
            <a:r>
              <a:rPr lang="th-TH" sz="1400" dirty="0">
                <a:solidFill>
                  <a:srgbClr val="585858"/>
                </a:solidFill>
                <a:latin typeface="Microsoft YaHei UI"/>
                <a:cs typeface="Microsoft YaHei UI"/>
              </a:rPr>
              <a:t>"; (อัฒภาค)" ไม่สามารถใช้ได้</a:t>
            </a:r>
            <a:endParaRPr sz="1400" dirty="0">
              <a:latin typeface="Microsoft YaHei UI"/>
              <a:cs typeface="Microsoft YaHei U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188207" y="2604516"/>
            <a:ext cx="8255634" cy="2077720"/>
            <a:chOff x="3188207" y="2604516"/>
            <a:chExt cx="8255634" cy="2077720"/>
          </a:xfrm>
        </p:grpSpPr>
        <p:sp>
          <p:nvSpPr>
            <p:cNvPr id="11" name="object 11"/>
            <p:cNvSpPr/>
            <p:nvPr/>
          </p:nvSpPr>
          <p:spPr>
            <a:xfrm>
              <a:off x="3216401" y="4362450"/>
              <a:ext cx="8208645" cy="300355"/>
            </a:xfrm>
            <a:custGeom>
              <a:avLst/>
              <a:gdLst/>
              <a:ahLst/>
              <a:cxnLst/>
              <a:rect l="l" t="t" r="r" b="b"/>
              <a:pathLst>
                <a:path w="8208645" h="300354">
                  <a:moveTo>
                    <a:pt x="0" y="300227"/>
                  </a:moveTo>
                  <a:lnTo>
                    <a:pt x="8208264" y="300227"/>
                  </a:lnTo>
                  <a:lnTo>
                    <a:pt x="8208264" y="0"/>
                  </a:lnTo>
                  <a:lnTo>
                    <a:pt x="0" y="0"/>
                  </a:lnTo>
                  <a:lnTo>
                    <a:pt x="0" y="30022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4115" y="2630424"/>
              <a:ext cx="5228082" cy="113004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8207" y="2604516"/>
              <a:ext cx="5225796" cy="11277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3363" y="2709672"/>
              <a:ext cx="5020055" cy="92201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216401" y="4124705"/>
              <a:ext cx="3183890" cy="198120"/>
            </a:xfrm>
            <a:custGeom>
              <a:avLst/>
              <a:gdLst/>
              <a:ahLst/>
              <a:cxnLst/>
              <a:rect l="l" t="t" r="r" b="b"/>
              <a:pathLst>
                <a:path w="3183890" h="198120">
                  <a:moveTo>
                    <a:pt x="0" y="198120"/>
                  </a:moveTo>
                  <a:lnTo>
                    <a:pt x="3183636" y="198120"/>
                  </a:lnTo>
                  <a:lnTo>
                    <a:pt x="3183636" y="0"/>
                  </a:lnTo>
                  <a:lnTo>
                    <a:pt x="0" y="0"/>
                  </a:lnTo>
                  <a:lnTo>
                    <a:pt x="0" y="198120"/>
                  </a:lnTo>
                  <a:close/>
                </a:path>
              </a:pathLst>
            </a:custGeom>
            <a:ln w="38100">
              <a:solidFill>
                <a:srgbClr val="2E5496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08831" y="2683789"/>
              <a:ext cx="1441703" cy="54709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720083" y="2795016"/>
              <a:ext cx="1224280" cy="329565"/>
            </a:xfrm>
            <a:custGeom>
              <a:avLst/>
              <a:gdLst/>
              <a:ahLst/>
              <a:cxnLst/>
              <a:rect l="l" t="t" r="r" b="b"/>
              <a:pathLst>
                <a:path w="1224279" h="329564">
                  <a:moveTo>
                    <a:pt x="0" y="16129"/>
                  </a:moveTo>
                  <a:lnTo>
                    <a:pt x="0" y="7238"/>
                  </a:lnTo>
                  <a:lnTo>
                    <a:pt x="7238" y="0"/>
                  </a:lnTo>
                  <a:lnTo>
                    <a:pt x="16128" y="0"/>
                  </a:lnTo>
                  <a:lnTo>
                    <a:pt x="1207642" y="0"/>
                  </a:lnTo>
                  <a:lnTo>
                    <a:pt x="1216532" y="0"/>
                  </a:lnTo>
                  <a:lnTo>
                    <a:pt x="1223771" y="7238"/>
                  </a:lnTo>
                  <a:lnTo>
                    <a:pt x="1223771" y="16129"/>
                  </a:lnTo>
                  <a:lnTo>
                    <a:pt x="1223771" y="313055"/>
                  </a:lnTo>
                  <a:lnTo>
                    <a:pt x="1223771" y="321945"/>
                  </a:lnTo>
                  <a:lnTo>
                    <a:pt x="1216532" y="329184"/>
                  </a:lnTo>
                  <a:lnTo>
                    <a:pt x="1207642" y="329184"/>
                  </a:lnTo>
                  <a:lnTo>
                    <a:pt x="16128" y="329184"/>
                  </a:lnTo>
                  <a:lnTo>
                    <a:pt x="7238" y="329184"/>
                  </a:lnTo>
                  <a:lnTo>
                    <a:pt x="0" y="321945"/>
                  </a:lnTo>
                  <a:lnTo>
                    <a:pt x="0" y="313055"/>
                  </a:lnTo>
                  <a:lnTo>
                    <a:pt x="0" y="16129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96255" y="2673057"/>
              <a:ext cx="1362455" cy="54867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207507" y="2784348"/>
              <a:ext cx="1144905" cy="330835"/>
            </a:xfrm>
            <a:custGeom>
              <a:avLst/>
              <a:gdLst/>
              <a:ahLst/>
              <a:cxnLst/>
              <a:rect l="l" t="t" r="r" b="b"/>
              <a:pathLst>
                <a:path w="1144904" h="330835">
                  <a:moveTo>
                    <a:pt x="0" y="16128"/>
                  </a:moveTo>
                  <a:lnTo>
                    <a:pt x="0" y="7238"/>
                  </a:lnTo>
                  <a:lnTo>
                    <a:pt x="7238" y="0"/>
                  </a:lnTo>
                  <a:lnTo>
                    <a:pt x="16128" y="0"/>
                  </a:lnTo>
                  <a:lnTo>
                    <a:pt x="1128394" y="0"/>
                  </a:lnTo>
                  <a:lnTo>
                    <a:pt x="1137284" y="0"/>
                  </a:lnTo>
                  <a:lnTo>
                    <a:pt x="1144524" y="7238"/>
                  </a:lnTo>
                  <a:lnTo>
                    <a:pt x="1144524" y="16128"/>
                  </a:lnTo>
                  <a:lnTo>
                    <a:pt x="1144524" y="314578"/>
                  </a:lnTo>
                  <a:lnTo>
                    <a:pt x="1144524" y="323468"/>
                  </a:lnTo>
                  <a:lnTo>
                    <a:pt x="1137284" y="330707"/>
                  </a:lnTo>
                  <a:lnTo>
                    <a:pt x="1128394" y="330707"/>
                  </a:lnTo>
                  <a:lnTo>
                    <a:pt x="16128" y="330707"/>
                  </a:lnTo>
                  <a:lnTo>
                    <a:pt x="7238" y="330707"/>
                  </a:lnTo>
                  <a:lnTo>
                    <a:pt x="0" y="323468"/>
                  </a:lnTo>
                  <a:lnTo>
                    <a:pt x="0" y="314578"/>
                  </a:lnTo>
                  <a:lnTo>
                    <a:pt x="0" y="16128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88023" y="2665437"/>
              <a:ext cx="579132" cy="54867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399275" y="2776728"/>
              <a:ext cx="361315" cy="330835"/>
            </a:xfrm>
            <a:custGeom>
              <a:avLst/>
              <a:gdLst/>
              <a:ahLst/>
              <a:cxnLst/>
              <a:rect l="l" t="t" r="r" b="b"/>
              <a:pathLst>
                <a:path w="361315" h="330835">
                  <a:moveTo>
                    <a:pt x="0" y="16129"/>
                  </a:moveTo>
                  <a:lnTo>
                    <a:pt x="0" y="7238"/>
                  </a:lnTo>
                  <a:lnTo>
                    <a:pt x="7238" y="0"/>
                  </a:lnTo>
                  <a:lnTo>
                    <a:pt x="16128" y="0"/>
                  </a:lnTo>
                  <a:lnTo>
                    <a:pt x="345058" y="0"/>
                  </a:lnTo>
                  <a:lnTo>
                    <a:pt x="353949" y="0"/>
                  </a:lnTo>
                  <a:lnTo>
                    <a:pt x="361188" y="7238"/>
                  </a:lnTo>
                  <a:lnTo>
                    <a:pt x="361188" y="16129"/>
                  </a:lnTo>
                  <a:lnTo>
                    <a:pt x="361188" y="314579"/>
                  </a:lnTo>
                  <a:lnTo>
                    <a:pt x="361188" y="323469"/>
                  </a:lnTo>
                  <a:lnTo>
                    <a:pt x="353949" y="330708"/>
                  </a:lnTo>
                  <a:lnTo>
                    <a:pt x="345058" y="330708"/>
                  </a:lnTo>
                  <a:lnTo>
                    <a:pt x="16128" y="330708"/>
                  </a:lnTo>
                  <a:lnTo>
                    <a:pt x="7238" y="330708"/>
                  </a:lnTo>
                  <a:lnTo>
                    <a:pt x="0" y="323469"/>
                  </a:lnTo>
                  <a:lnTo>
                    <a:pt x="0" y="314579"/>
                  </a:lnTo>
                  <a:lnTo>
                    <a:pt x="0" y="16129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669658" y="2894076"/>
              <a:ext cx="4437380" cy="495300"/>
            </a:xfrm>
            <a:custGeom>
              <a:avLst/>
              <a:gdLst/>
              <a:ahLst/>
              <a:cxnLst/>
              <a:rect l="l" t="t" r="r" b="b"/>
              <a:pathLst>
                <a:path w="4437380" h="495300">
                  <a:moveTo>
                    <a:pt x="0" y="57531"/>
                  </a:moveTo>
                  <a:lnTo>
                    <a:pt x="1823593" y="206375"/>
                  </a:lnTo>
                  <a:lnTo>
                    <a:pt x="1823593" y="412750"/>
                  </a:lnTo>
                  <a:lnTo>
                    <a:pt x="1830079" y="444882"/>
                  </a:lnTo>
                  <a:lnTo>
                    <a:pt x="1847770" y="471122"/>
                  </a:lnTo>
                  <a:lnTo>
                    <a:pt x="1874010" y="488813"/>
                  </a:lnTo>
                  <a:lnTo>
                    <a:pt x="1906143" y="495300"/>
                  </a:lnTo>
                  <a:lnTo>
                    <a:pt x="4354703" y="495300"/>
                  </a:lnTo>
                  <a:lnTo>
                    <a:pt x="4386835" y="488813"/>
                  </a:lnTo>
                  <a:lnTo>
                    <a:pt x="4413075" y="471122"/>
                  </a:lnTo>
                  <a:lnTo>
                    <a:pt x="4430766" y="444882"/>
                  </a:lnTo>
                  <a:lnTo>
                    <a:pt x="4437253" y="412750"/>
                  </a:lnTo>
                  <a:lnTo>
                    <a:pt x="4437253" y="82550"/>
                  </a:lnTo>
                  <a:lnTo>
                    <a:pt x="1823593" y="82550"/>
                  </a:lnTo>
                  <a:lnTo>
                    <a:pt x="0" y="57531"/>
                  </a:lnTo>
                  <a:close/>
                </a:path>
                <a:path w="4437380" h="495300">
                  <a:moveTo>
                    <a:pt x="4354703" y="0"/>
                  </a:moveTo>
                  <a:lnTo>
                    <a:pt x="1906143" y="0"/>
                  </a:lnTo>
                  <a:lnTo>
                    <a:pt x="1874010" y="6486"/>
                  </a:lnTo>
                  <a:lnTo>
                    <a:pt x="1847770" y="24177"/>
                  </a:lnTo>
                  <a:lnTo>
                    <a:pt x="1830079" y="50417"/>
                  </a:lnTo>
                  <a:lnTo>
                    <a:pt x="1823593" y="82550"/>
                  </a:lnTo>
                  <a:lnTo>
                    <a:pt x="4437253" y="82550"/>
                  </a:lnTo>
                  <a:lnTo>
                    <a:pt x="4430766" y="50417"/>
                  </a:lnTo>
                  <a:lnTo>
                    <a:pt x="4413075" y="24177"/>
                  </a:lnTo>
                  <a:lnTo>
                    <a:pt x="4386835" y="6486"/>
                  </a:lnTo>
                  <a:lnTo>
                    <a:pt x="435470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669658" y="2894076"/>
              <a:ext cx="4437380" cy="495300"/>
            </a:xfrm>
            <a:custGeom>
              <a:avLst/>
              <a:gdLst/>
              <a:ahLst/>
              <a:cxnLst/>
              <a:rect l="l" t="t" r="r" b="b"/>
              <a:pathLst>
                <a:path w="4437380" h="495300">
                  <a:moveTo>
                    <a:pt x="1823593" y="82550"/>
                  </a:moveTo>
                  <a:lnTo>
                    <a:pt x="1830079" y="50417"/>
                  </a:lnTo>
                  <a:lnTo>
                    <a:pt x="1847770" y="24177"/>
                  </a:lnTo>
                  <a:lnTo>
                    <a:pt x="1874010" y="6486"/>
                  </a:lnTo>
                  <a:lnTo>
                    <a:pt x="1906143" y="0"/>
                  </a:lnTo>
                  <a:lnTo>
                    <a:pt x="2259203" y="0"/>
                  </a:lnTo>
                  <a:lnTo>
                    <a:pt x="2912618" y="0"/>
                  </a:lnTo>
                  <a:lnTo>
                    <a:pt x="4354703" y="0"/>
                  </a:lnTo>
                  <a:lnTo>
                    <a:pt x="4386835" y="6486"/>
                  </a:lnTo>
                  <a:lnTo>
                    <a:pt x="4413075" y="24177"/>
                  </a:lnTo>
                  <a:lnTo>
                    <a:pt x="4430766" y="50417"/>
                  </a:lnTo>
                  <a:lnTo>
                    <a:pt x="4437253" y="82550"/>
                  </a:lnTo>
                  <a:lnTo>
                    <a:pt x="4437253" y="206375"/>
                  </a:lnTo>
                  <a:lnTo>
                    <a:pt x="4437253" y="412750"/>
                  </a:lnTo>
                  <a:lnTo>
                    <a:pt x="4430766" y="444882"/>
                  </a:lnTo>
                  <a:lnTo>
                    <a:pt x="4413075" y="471122"/>
                  </a:lnTo>
                  <a:lnTo>
                    <a:pt x="4386835" y="488813"/>
                  </a:lnTo>
                  <a:lnTo>
                    <a:pt x="4354703" y="495300"/>
                  </a:lnTo>
                  <a:lnTo>
                    <a:pt x="2912618" y="495300"/>
                  </a:lnTo>
                  <a:lnTo>
                    <a:pt x="2259203" y="495300"/>
                  </a:lnTo>
                  <a:lnTo>
                    <a:pt x="1906143" y="495300"/>
                  </a:lnTo>
                  <a:lnTo>
                    <a:pt x="1874010" y="488813"/>
                  </a:lnTo>
                  <a:lnTo>
                    <a:pt x="1847770" y="471122"/>
                  </a:lnTo>
                  <a:lnTo>
                    <a:pt x="1830079" y="444882"/>
                  </a:lnTo>
                  <a:lnTo>
                    <a:pt x="1823593" y="412750"/>
                  </a:lnTo>
                  <a:lnTo>
                    <a:pt x="1823593" y="206375"/>
                  </a:lnTo>
                  <a:lnTo>
                    <a:pt x="0" y="57531"/>
                  </a:lnTo>
                  <a:lnTo>
                    <a:pt x="1823593" y="82550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542146" y="2923794"/>
            <a:ext cx="24688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③</a:t>
            </a: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 คลิก "+" เพื่อใส่ค่าที่เลือกลงในข้อความ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264280" y="2077085"/>
            <a:ext cx="2618740" cy="777240"/>
            <a:chOff x="3264280" y="2077085"/>
            <a:chExt cx="2618740" cy="777240"/>
          </a:xfrm>
        </p:grpSpPr>
        <p:sp>
          <p:nvSpPr>
            <p:cNvPr id="26" name="object 26"/>
            <p:cNvSpPr/>
            <p:nvPr/>
          </p:nvSpPr>
          <p:spPr>
            <a:xfrm>
              <a:off x="3267455" y="2080260"/>
              <a:ext cx="2612390" cy="770890"/>
            </a:xfrm>
            <a:custGeom>
              <a:avLst/>
              <a:gdLst/>
              <a:ahLst/>
              <a:cxnLst/>
              <a:rect l="l" t="t" r="r" b="b"/>
              <a:pathLst>
                <a:path w="2612390" h="770889">
                  <a:moveTo>
                    <a:pt x="1088390" y="496824"/>
                  </a:moveTo>
                  <a:lnTo>
                    <a:pt x="435356" y="496824"/>
                  </a:lnTo>
                  <a:lnTo>
                    <a:pt x="959993" y="770889"/>
                  </a:lnTo>
                  <a:lnTo>
                    <a:pt x="1088390" y="496824"/>
                  </a:lnTo>
                  <a:close/>
                </a:path>
                <a:path w="2612390" h="770889">
                  <a:moveTo>
                    <a:pt x="2529332" y="0"/>
                  </a:moveTo>
                  <a:lnTo>
                    <a:pt x="82804" y="0"/>
                  </a:lnTo>
                  <a:lnTo>
                    <a:pt x="50577" y="6508"/>
                  </a:lnTo>
                  <a:lnTo>
                    <a:pt x="24256" y="24257"/>
                  </a:lnTo>
                  <a:lnTo>
                    <a:pt x="6508" y="50577"/>
                  </a:lnTo>
                  <a:lnTo>
                    <a:pt x="0" y="82803"/>
                  </a:lnTo>
                  <a:lnTo>
                    <a:pt x="0" y="414019"/>
                  </a:lnTo>
                  <a:lnTo>
                    <a:pt x="6508" y="446246"/>
                  </a:lnTo>
                  <a:lnTo>
                    <a:pt x="24257" y="472566"/>
                  </a:lnTo>
                  <a:lnTo>
                    <a:pt x="50577" y="490315"/>
                  </a:lnTo>
                  <a:lnTo>
                    <a:pt x="82804" y="496824"/>
                  </a:lnTo>
                  <a:lnTo>
                    <a:pt x="2529332" y="496824"/>
                  </a:lnTo>
                  <a:lnTo>
                    <a:pt x="2561558" y="490315"/>
                  </a:lnTo>
                  <a:lnTo>
                    <a:pt x="2587879" y="472566"/>
                  </a:lnTo>
                  <a:lnTo>
                    <a:pt x="2605627" y="446246"/>
                  </a:lnTo>
                  <a:lnTo>
                    <a:pt x="2612136" y="414019"/>
                  </a:lnTo>
                  <a:lnTo>
                    <a:pt x="2612136" y="82803"/>
                  </a:lnTo>
                  <a:lnTo>
                    <a:pt x="2605627" y="50577"/>
                  </a:lnTo>
                  <a:lnTo>
                    <a:pt x="2587879" y="24257"/>
                  </a:lnTo>
                  <a:lnTo>
                    <a:pt x="2561558" y="6508"/>
                  </a:lnTo>
                  <a:lnTo>
                    <a:pt x="252933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67455" y="2080260"/>
              <a:ext cx="2612390" cy="770890"/>
            </a:xfrm>
            <a:custGeom>
              <a:avLst/>
              <a:gdLst/>
              <a:ahLst/>
              <a:cxnLst/>
              <a:rect l="l" t="t" r="r" b="b"/>
              <a:pathLst>
                <a:path w="2612390" h="770889">
                  <a:moveTo>
                    <a:pt x="0" y="82803"/>
                  </a:moveTo>
                  <a:lnTo>
                    <a:pt x="6508" y="50577"/>
                  </a:lnTo>
                  <a:lnTo>
                    <a:pt x="24256" y="24257"/>
                  </a:lnTo>
                  <a:lnTo>
                    <a:pt x="50577" y="6508"/>
                  </a:lnTo>
                  <a:lnTo>
                    <a:pt x="82804" y="0"/>
                  </a:lnTo>
                  <a:lnTo>
                    <a:pt x="435356" y="0"/>
                  </a:lnTo>
                  <a:lnTo>
                    <a:pt x="1088390" y="0"/>
                  </a:lnTo>
                  <a:lnTo>
                    <a:pt x="2529332" y="0"/>
                  </a:lnTo>
                  <a:lnTo>
                    <a:pt x="2561558" y="6508"/>
                  </a:lnTo>
                  <a:lnTo>
                    <a:pt x="2587879" y="24256"/>
                  </a:lnTo>
                  <a:lnTo>
                    <a:pt x="2605627" y="50577"/>
                  </a:lnTo>
                  <a:lnTo>
                    <a:pt x="2612136" y="82803"/>
                  </a:lnTo>
                  <a:lnTo>
                    <a:pt x="2612136" y="289813"/>
                  </a:lnTo>
                  <a:lnTo>
                    <a:pt x="2612136" y="414019"/>
                  </a:lnTo>
                  <a:lnTo>
                    <a:pt x="2605627" y="446246"/>
                  </a:lnTo>
                  <a:lnTo>
                    <a:pt x="2587879" y="472566"/>
                  </a:lnTo>
                  <a:lnTo>
                    <a:pt x="2561558" y="490315"/>
                  </a:lnTo>
                  <a:lnTo>
                    <a:pt x="2529332" y="496824"/>
                  </a:lnTo>
                  <a:lnTo>
                    <a:pt x="1088390" y="496824"/>
                  </a:lnTo>
                  <a:lnTo>
                    <a:pt x="959993" y="770889"/>
                  </a:lnTo>
                  <a:lnTo>
                    <a:pt x="435356" y="496824"/>
                  </a:lnTo>
                  <a:lnTo>
                    <a:pt x="82804" y="496824"/>
                  </a:lnTo>
                  <a:lnTo>
                    <a:pt x="50577" y="490315"/>
                  </a:lnTo>
                  <a:lnTo>
                    <a:pt x="24257" y="472566"/>
                  </a:lnTo>
                  <a:lnTo>
                    <a:pt x="6508" y="446246"/>
                  </a:lnTo>
                  <a:lnTo>
                    <a:pt x="0" y="414019"/>
                  </a:lnTo>
                  <a:lnTo>
                    <a:pt x="0" y="289813"/>
                  </a:lnTo>
                  <a:lnTo>
                    <a:pt x="0" y="82803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315461" y="2110866"/>
            <a:ext cx="24288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sz="1200" b="1" spc="47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200" b="1" dirty="0">
                <a:solidFill>
                  <a:srgbClr val="585858"/>
                </a:solidFill>
                <a:latin typeface="Microsoft YaHei"/>
                <a:cs typeface="Microsoft YaHei"/>
              </a:rPr>
              <a:t>เปลี่ยนเนื้อหาของกล่องคำสั่งผสมค่าด้วย "ประเภท"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824854" y="2086229"/>
            <a:ext cx="2787650" cy="721995"/>
            <a:chOff x="5824854" y="2086229"/>
            <a:chExt cx="2787650" cy="721995"/>
          </a:xfrm>
        </p:grpSpPr>
        <p:sp>
          <p:nvSpPr>
            <p:cNvPr id="30" name="object 30"/>
            <p:cNvSpPr/>
            <p:nvPr/>
          </p:nvSpPr>
          <p:spPr>
            <a:xfrm>
              <a:off x="5828029" y="2089404"/>
              <a:ext cx="2781300" cy="715645"/>
            </a:xfrm>
            <a:custGeom>
              <a:avLst/>
              <a:gdLst/>
              <a:ahLst/>
              <a:cxnLst/>
              <a:rect l="l" t="t" r="r" b="b"/>
              <a:pathLst>
                <a:path w="2781300" h="715644">
                  <a:moveTo>
                    <a:pt x="1257300" y="496824"/>
                  </a:moveTo>
                  <a:lnTo>
                    <a:pt x="604266" y="496824"/>
                  </a:lnTo>
                  <a:lnTo>
                    <a:pt x="0" y="715137"/>
                  </a:lnTo>
                  <a:lnTo>
                    <a:pt x="1257300" y="496824"/>
                  </a:lnTo>
                  <a:close/>
                </a:path>
                <a:path w="2781300" h="715644">
                  <a:moveTo>
                    <a:pt x="2698242" y="0"/>
                  </a:moveTo>
                  <a:lnTo>
                    <a:pt x="251714" y="0"/>
                  </a:lnTo>
                  <a:lnTo>
                    <a:pt x="219487" y="6508"/>
                  </a:lnTo>
                  <a:lnTo>
                    <a:pt x="193167" y="24257"/>
                  </a:lnTo>
                  <a:lnTo>
                    <a:pt x="175418" y="50577"/>
                  </a:lnTo>
                  <a:lnTo>
                    <a:pt x="168910" y="82804"/>
                  </a:lnTo>
                  <a:lnTo>
                    <a:pt x="168910" y="414020"/>
                  </a:lnTo>
                  <a:lnTo>
                    <a:pt x="175418" y="446246"/>
                  </a:lnTo>
                  <a:lnTo>
                    <a:pt x="193167" y="472567"/>
                  </a:lnTo>
                  <a:lnTo>
                    <a:pt x="219487" y="490315"/>
                  </a:lnTo>
                  <a:lnTo>
                    <a:pt x="251714" y="496824"/>
                  </a:lnTo>
                  <a:lnTo>
                    <a:pt x="2698242" y="496824"/>
                  </a:lnTo>
                  <a:lnTo>
                    <a:pt x="2730468" y="490315"/>
                  </a:lnTo>
                  <a:lnTo>
                    <a:pt x="2756788" y="472567"/>
                  </a:lnTo>
                  <a:lnTo>
                    <a:pt x="2774537" y="446246"/>
                  </a:lnTo>
                  <a:lnTo>
                    <a:pt x="2781046" y="414020"/>
                  </a:lnTo>
                  <a:lnTo>
                    <a:pt x="2781046" y="82804"/>
                  </a:lnTo>
                  <a:lnTo>
                    <a:pt x="2774537" y="50577"/>
                  </a:lnTo>
                  <a:lnTo>
                    <a:pt x="2756789" y="24257"/>
                  </a:lnTo>
                  <a:lnTo>
                    <a:pt x="2730468" y="6508"/>
                  </a:lnTo>
                  <a:lnTo>
                    <a:pt x="269824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828029" y="2089404"/>
              <a:ext cx="2781300" cy="715645"/>
            </a:xfrm>
            <a:custGeom>
              <a:avLst/>
              <a:gdLst/>
              <a:ahLst/>
              <a:cxnLst/>
              <a:rect l="l" t="t" r="r" b="b"/>
              <a:pathLst>
                <a:path w="2781300" h="715644">
                  <a:moveTo>
                    <a:pt x="168910" y="82804"/>
                  </a:moveTo>
                  <a:lnTo>
                    <a:pt x="175418" y="50577"/>
                  </a:lnTo>
                  <a:lnTo>
                    <a:pt x="193167" y="24257"/>
                  </a:lnTo>
                  <a:lnTo>
                    <a:pt x="219487" y="6508"/>
                  </a:lnTo>
                  <a:lnTo>
                    <a:pt x="251714" y="0"/>
                  </a:lnTo>
                  <a:lnTo>
                    <a:pt x="604266" y="0"/>
                  </a:lnTo>
                  <a:lnTo>
                    <a:pt x="1257300" y="0"/>
                  </a:lnTo>
                  <a:lnTo>
                    <a:pt x="2698242" y="0"/>
                  </a:lnTo>
                  <a:lnTo>
                    <a:pt x="2730468" y="6508"/>
                  </a:lnTo>
                  <a:lnTo>
                    <a:pt x="2756789" y="24256"/>
                  </a:lnTo>
                  <a:lnTo>
                    <a:pt x="2774537" y="50577"/>
                  </a:lnTo>
                  <a:lnTo>
                    <a:pt x="2781046" y="82804"/>
                  </a:lnTo>
                  <a:lnTo>
                    <a:pt x="2781046" y="289813"/>
                  </a:lnTo>
                  <a:lnTo>
                    <a:pt x="2781046" y="414020"/>
                  </a:lnTo>
                  <a:lnTo>
                    <a:pt x="2774537" y="446246"/>
                  </a:lnTo>
                  <a:lnTo>
                    <a:pt x="2756788" y="472567"/>
                  </a:lnTo>
                  <a:lnTo>
                    <a:pt x="2730468" y="490315"/>
                  </a:lnTo>
                  <a:lnTo>
                    <a:pt x="2698242" y="496824"/>
                  </a:lnTo>
                  <a:lnTo>
                    <a:pt x="1257300" y="496824"/>
                  </a:lnTo>
                  <a:lnTo>
                    <a:pt x="0" y="715137"/>
                  </a:lnTo>
                  <a:lnTo>
                    <a:pt x="604266" y="496824"/>
                  </a:lnTo>
                  <a:lnTo>
                    <a:pt x="251714" y="496824"/>
                  </a:lnTo>
                  <a:lnTo>
                    <a:pt x="219487" y="490315"/>
                  </a:lnTo>
                  <a:lnTo>
                    <a:pt x="193167" y="472567"/>
                  </a:lnTo>
                  <a:lnTo>
                    <a:pt x="175418" y="446246"/>
                  </a:lnTo>
                  <a:lnTo>
                    <a:pt x="168910" y="414020"/>
                  </a:lnTo>
                  <a:lnTo>
                    <a:pt x="168910" y="289813"/>
                  </a:lnTo>
                  <a:lnTo>
                    <a:pt x="168910" y="82804"/>
                  </a:lnTo>
                  <a:close/>
                </a:path>
              </a:pathLst>
            </a:custGeom>
            <a:ln w="6349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044946" y="2119325"/>
            <a:ext cx="2159000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lang="th-TH" sz="1200" b="1" spc="-5" dirty="0">
                <a:solidFill>
                  <a:srgbClr val="585858"/>
                </a:solidFill>
                <a:latin typeface="Microsoft YaHei"/>
                <a:cs typeface="Microsoft YaHei"/>
              </a:rPr>
              <a:t> ภายใต้ค่า เลือกค่าการตั้งค่าที่คุณต้องการใช้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413759" y="3104388"/>
            <a:ext cx="3180715" cy="399415"/>
            <a:chOff x="3413759" y="3104388"/>
            <a:chExt cx="3180715" cy="399415"/>
          </a:xfrm>
        </p:grpSpPr>
        <p:sp>
          <p:nvSpPr>
            <p:cNvPr id="34" name="object 34"/>
            <p:cNvSpPr/>
            <p:nvPr/>
          </p:nvSpPr>
          <p:spPr>
            <a:xfrm>
              <a:off x="3432809" y="3156966"/>
              <a:ext cx="1224280" cy="327660"/>
            </a:xfrm>
            <a:custGeom>
              <a:avLst/>
              <a:gdLst/>
              <a:ahLst/>
              <a:cxnLst/>
              <a:rect l="l" t="t" r="r" b="b"/>
              <a:pathLst>
                <a:path w="1224279" h="327660">
                  <a:moveTo>
                    <a:pt x="0" y="327660"/>
                  </a:moveTo>
                  <a:lnTo>
                    <a:pt x="1223772" y="327660"/>
                  </a:lnTo>
                  <a:lnTo>
                    <a:pt x="1223772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56581" y="3104388"/>
              <a:ext cx="1938020" cy="259079"/>
            </a:xfrm>
            <a:custGeom>
              <a:avLst/>
              <a:gdLst/>
              <a:ahLst/>
              <a:cxnLst/>
              <a:rect l="l" t="t" r="r" b="b"/>
              <a:pathLst>
                <a:path w="1938020" h="259079">
                  <a:moveTo>
                    <a:pt x="85470" y="173227"/>
                  </a:moveTo>
                  <a:lnTo>
                    <a:pt x="0" y="216662"/>
                  </a:lnTo>
                  <a:lnTo>
                    <a:pt x="85978" y="258952"/>
                  </a:lnTo>
                  <a:lnTo>
                    <a:pt x="85810" y="230504"/>
                  </a:lnTo>
                  <a:lnTo>
                    <a:pt x="71500" y="230504"/>
                  </a:lnTo>
                  <a:lnTo>
                    <a:pt x="71373" y="201929"/>
                  </a:lnTo>
                  <a:lnTo>
                    <a:pt x="85640" y="201829"/>
                  </a:lnTo>
                  <a:lnTo>
                    <a:pt x="85470" y="173227"/>
                  </a:lnTo>
                  <a:close/>
                </a:path>
                <a:path w="1938020" h="259079">
                  <a:moveTo>
                    <a:pt x="85640" y="201829"/>
                  </a:moveTo>
                  <a:lnTo>
                    <a:pt x="71373" y="201929"/>
                  </a:lnTo>
                  <a:lnTo>
                    <a:pt x="71500" y="230504"/>
                  </a:lnTo>
                  <a:lnTo>
                    <a:pt x="85809" y="230404"/>
                  </a:lnTo>
                  <a:lnTo>
                    <a:pt x="85640" y="201829"/>
                  </a:lnTo>
                  <a:close/>
                </a:path>
                <a:path w="1938020" h="259079">
                  <a:moveTo>
                    <a:pt x="85809" y="230404"/>
                  </a:moveTo>
                  <a:lnTo>
                    <a:pt x="71500" y="230504"/>
                  </a:lnTo>
                  <a:lnTo>
                    <a:pt x="85810" y="230504"/>
                  </a:lnTo>
                  <a:close/>
                </a:path>
                <a:path w="1938020" h="259079">
                  <a:moveTo>
                    <a:pt x="1619884" y="95123"/>
                  </a:moveTo>
                  <a:lnTo>
                    <a:pt x="1566798" y="103759"/>
                  </a:lnTo>
                  <a:lnTo>
                    <a:pt x="1566926" y="103759"/>
                  </a:lnTo>
                  <a:lnTo>
                    <a:pt x="1510156" y="112267"/>
                  </a:lnTo>
                  <a:lnTo>
                    <a:pt x="1510410" y="112267"/>
                  </a:lnTo>
                  <a:lnTo>
                    <a:pt x="1450339" y="120396"/>
                  </a:lnTo>
                  <a:lnTo>
                    <a:pt x="1387220" y="128397"/>
                  </a:lnTo>
                  <a:lnTo>
                    <a:pt x="1321180" y="136016"/>
                  </a:lnTo>
                  <a:lnTo>
                    <a:pt x="1252346" y="143383"/>
                  </a:lnTo>
                  <a:lnTo>
                    <a:pt x="1180718" y="150240"/>
                  </a:lnTo>
                  <a:lnTo>
                    <a:pt x="1106804" y="156972"/>
                  </a:lnTo>
                  <a:lnTo>
                    <a:pt x="1030477" y="163195"/>
                  </a:lnTo>
                  <a:lnTo>
                    <a:pt x="951991" y="169037"/>
                  </a:lnTo>
                  <a:lnTo>
                    <a:pt x="871601" y="174498"/>
                  </a:lnTo>
                  <a:lnTo>
                    <a:pt x="705738" y="184150"/>
                  </a:lnTo>
                  <a:lnTo>
                    <a:pt x="534162" y="191897"/>
                  </a:lnTo>
                  <a:lnTo>
                    <a:pt x="534415" y="191897"/>
                  </a:lnTo>
                  <a:lnTo>
                    <a:pt x="358393" y="197612"/>
                  </a:lnTo>
                  <a:lnTo>
                    <a:pt x="358647" y="197612"/>
                  </a:lnTo>
                  <a:lnTo>
                    <a:pt x="179831" y="201167"/>
                  </a:lnTo>
                  <a:lnTo>
                    <a:pt x="85640" y="201829"/>
                  </a:lnTo>
                  <a:lnTo>
                    <a:pt x="85809" y="230404"/>
                  </a:lnTo>
                  <a:lnTo>
                    <a:pt x="180339" y="229742"/>
                  </a:lnTo>
                  <a:lnTo>
                    <a:pt x="359282" y="226187"/>
                  </a:lnTo>
                  <a:lnTo>
                    <a:pt x="535431" y="220472"/>
                  </a:lnTo>
                  <a:lnTo>
                    <a:pt x="791209" y="208152"/>
                  </a:lnTo>
                  <a:lnTo>
                    <a:pt x="1032763" y="191642"/>
                  </a:lnTo>
                  <a:lnTo>
                    <a:pt x="1183513" y="178688"/>
                  </a:lnTo>
                  <a:lnTo>
                    <a:pt x="1324355" y="164464"/>
                  </a:lnTo>
                  <a:lnTo>
                    <a:pt x="1454150" y="148716"/>
                  </a:lnTo>
                  <a:lnTo>
                    <a:pt x="1514347" y="140588"/>
                  </a:lnTo>
                  <a:lnTo>
                    <a:pt x="1571243" y="132079"/>
                  </a:lnTo>
                  <a:lnTo>
                    <a:pt x="1624583" y="123316"/>
                  </a:lnTo>
                  <a:lnTo>
                    <a:pt x="1674240" y="114426"/>
                  </a:lnTo>
                  <a:lnTo>
                    <a:pt x="1720214" y="105283"/>
                  </a:lnTo>
                  <a:lnTo>
                    <a:pt x="1762125" y="95885"/>
                  </a:lnTo>
                  <a:lnTo>
                    <a:pt x="1764639" y="95250"/>
                  </a:lnTo>
                  <a:lnTo>
                    <a:pt x="1619630" y="95250"/>
                  </a:lnTo>
                  <a:lnTo>
                    <a:pt x="1619884" y="95123"/>
                  </a:lnTo>
                  <a:close/>
                </a:path>
                <a:path w="1938020" h="259079">
                  <a:moveTo>
                    <a:pt x="1714500" y="77215"/>
                  </a:moveTo>
                  <a:lnTo>
                    <a:pt x="1668779" y="86360"/>
                  </a:lnTo>
                  <a:lnTo>
                    <a:pt x="1669160" y="86360"/>
                  </a:lnTo>
                  <a:lnTo>
                    <a:pt x="1619630" y="95250"/>
                  </a:lnTo>
                  <a:lnTo>
                    <a:pt x="1764639" y="95250"/>
                  </a:lnTo>
                  <a:lnTo>
                    <a:pt x="1799843" y="86360"/>
                  </a:lnTo>
                  <a:lnTo>
                    <a:pt x="1830642" y="77342"/>
                  </a:lnTo>
                  <a:lnTo>
                    <a:pt x="1714118" y="77342"/>
                  </a:lnTo>
                  <a:lnTo>
                    <a:pt x="1714500" y="77215"/>
                  </a:lnTo>
                  <a:close/>
                </a:path>
                <a:path w="1938020" h="259079">
                  <a:moveTo>
                    <a:pt x="1755647" y="68072"/>
                  </a:moveTo>
                  <a:lnTo>
                    <a:pt x="1714118" y="77342"/>
                  </a:lnTo>
                  <a:lnTo>
                    <a:pt x="1830642" y="77342"/>
                  </a:lnTo>
                  <a:lnTo>
                    <a:pt x="1833244" y="76581"/>
                  </a:lnTo>
                  <a:lnTo>
                    <a:pt x="1857961" y="68199"/>
                  </a:lnTo>
                  <a:lnTo>
                    <a:pt x="1755266" y="68199"/>
                  </a:lnTo>
                  <a:lnTo>
                    <a:pt x="1755647" y="68072"/>
                  </a:lnTo>
                  <a:close/>
                </a:path>
                <a:path w="1938020" h="259079">
                  <a:moveTo>
                    <a:pt x="1792604" y="58674"/>
                  </a:moveTo>
                  <a:lnTo>
                    <a:pt x="1755266" y="68199"/>
                  </a:lnTo>
                  <a:lnTo>
                    <a:pt x="1857961" y="68199"/>
                  </a:lnTo>
                  <a:lnTo>
                    <a:pt x="1862454" y="66675"/>
                  </a:lnTo>
                  <a:lnTo>
                    <a:pt x="1881144" y="58927"/>
                  </a:lnTo>
                  <a:lnTo>
                    <a:pt x="1792096" y="58927"/>
                  </a:lnTo>
                  <a:lnTo>
                    <a:pt x="1792604" y="58674"/>
                  </a:lnTo>
                  <a:close/>
                </a:path>
                <a:path w="1938020" h="259079">
                  <a:moveTo>
                    <a:pt x="1900507" y="49275"/>
                  </a:moveTo>
                  <a:lnTo>
                    <a:pt x="1824989" y="49275"/>
                  </a:lnTo>
                  <a:lnTo>
                    <a:pt x="1792096" y="58927"/>
                  </a:lnTo>
                  <a:lnTo>
                    <a:pt x="1881144" y="58927"/>
                  </a:lnTo>
                  <a:lnTo>
                    <a:pt x="1886965" y="56514"/>
                  </a:lnTo>
                  <a:lnTo>
                    <a:pt x="1900507" y="49275"/>
                  </a:lnTo>
                  <a:close/>
                </a:path>
                <a:path w="1938020" h="259079">
                  <a:moveTo>
                    <a:pt x="1852802" y="39750"/>
                  </a:moveTo>
                  <a:lnTo>
                    <a:pt x="1824354" y="49402"/>
                  </a:lnTo>
                  <a:lnTo>
                    <a:pt x="1824989" y="49275"/>
                  </a:lnTo>
                  <a:lnTo>
                    <a:pt x="1900507" y="49275"/>
                  </a:lnTo>
                  <a:lnTo>
                    <a:pt x="1907159" y="45720"/>
                  </a:lnTo>
                  <a:lnTo>
                    <a:pt x="1914773" y="40132"/>
                  </a:lnTo>
                  <a:lnTo>
                    <a:pt x="1851914" y="40132"/>
                  </a:lnTo>
                  <a:lnTo>
                    <a:pt x="1852802" y="39750"/>
                  </a:lnTo>
                  <a:close/>
                </a:path>
                <a:path w="1938020" h="259079">
                  <a:moveTo>
                    <a:pt x="1926111" y="30352"/>
                  </a:moveTo>
                  <a:lnTo>
                    <a:pt x="1875409" y="30352"/>
                  </a:lnTo>
                  <a:lnTo>
                    <a:pt x="1874265" y="30861"/>
                  </a:lnTo>
                  <a:lnTo>
                    <a:pt x="1851914" y="40132"/>
                  </a:lnTo>
                  <a:lnTo>
                    <a:pt x="1914773" y="40132"/>
                  </a:lnTo>
                  <a:lnTo>
                    <a:pt x="1922907" y="34162"/>
                  </a:lnTo>
                  <a:lnTo>
                    <a:pt x="1926111" y="30352"/>
                  </a:lnTo>
                  <a:close/>
                </a:path>
                <a:path w="1938020" h="259079">
                  <a:moveTo>
                    <a:pt x="1874548" y="30711"/>
                  </a:moveTo>
                  <a:lnTo>
                    <a:pt x="1874188" y="30861"/>
                  </a:lnTo>
                  <a:lnTo>
                    <a:pt x="1874548" y="30711"/>
                  </a:lnTo>
                  <a:close/>
                </a:path>
                <a:path w="1938020" h="259079">
                  <a:moveTo>
                    <a:pt x="1875409" y="30352"/>
                  </a:moveTo>
                  <a:lnTo>
                    <a:pt x="1874548" y="30711"/>
                  </a:lnTo>
                  <a:lnTo>
                    <a:pt x="1874265" y="30861"/>
                  </a:lnTo>
                  <a:lnTo>
                    <a:pt x="1875409" y="30352"/>
                  </a:lnTo>
                  <a:close/>
                </a:path>
                <a:path w="1938020" h="259079">
                  <a:moveTo>
                    <a:pt x="1892129" y="21382"/>
                  </a:moveTo>
                  <a:lnTo>
                    <a:pt x="1874548" y="30711"/>
                  </a:lnTo>
                  <a:lnTo>
                    <a:pt x="1875409" y="30352"/>
                  </a:lnTo>
                  <a:lnTo>
                    <a:pt x="1926111" y="30352"/>
                  </a:lnTo>
                  <a:lnTo>
                    <a:pt x="1933055" y="22098"/>
                  </a:lnTo>
                  <a:lnTo>
                    <a:pt x="1891157" y="22098"/>
                  </a:lnTo>
                  <a:lnTo>
                    <a:pt x="1892129" y="21382"/>
                  </a:lnTo>
                  <a:close/>
                </a:path>
                <a:path w="1938020" h="259079">
                  <a:moveTo>
                    <a:pt x="1892935" y="20954"/>
                  </a:moveTo>
                  <a:lnTo>
                    <a:pt x="1892129" y="21382"/>
                  </a:lnTo>
                  <a:lnTo>
                    <a:pt x="1891157" y="22098"/>
                  </a:lnTo>
                  <a:lnTo>
                    <a:pt x="1892935" y="20954"/>
                  </a:lnTo>
                  <a:close/>
                </a:path>
                <a:path w="1938020" h="259079">
                  <a:moveTo>
                    <a:pt x="1934016" y="20954"/>
                  </a:moveTo>
                  <a:lnTo>
                    <a:pt x="1892935" y="20954"/>
                  </a:lnTo>
                  <a:lnTo>
                    <a:pt x="1891157" y="22098"/>
                  </a:lnTo>
                  <a:lnTo>
                    <a:pt x="1933055" y="22098"/>
                  </a:lnTo>
                  <a:lnTo>
                    <a:pt x="1934016" y="20954"/>
                  </a:lnTo>
                  <a:close/>
                </a:path>
                <a:path w="1938020" h="259079">
                  <a:moveTo>
                    <a:pt x="1903298" y="13163"/>
                  </a:moveTo>
                  <a:lnTo>
                    <a:pt x="1892129" y="21382"/>
                  </a:lnTo>
                  <a:lnTo>
                    <a:pt x="1892935" y="20954"/>
                  </a:lnTo>
                  <a:lnTo>
                    <a:pt x="1934016" y="20954"/>
                  </a:lnTo>
                  <a:lnTo>
                    <a:pt x="1934337" y="20574"/>
                  </a:lnTo>
                  <a:lnTo>
                    <a:pt x="1935975" y="14604"/>
                  </a:lnTo>
                  <a:lnTo>
                    <a:pt x="1902078" y="14604"/>
                  </a:lnTo>
                  <a:lnTo>
                    <a:pt x="1903298" y="13163"/>
                  </a:lnTo>
                  <a:close/>
                </a:path>
                <a:path w="1938020" h="259079">
                  <a:moveTo>
                    <a:pt x="1904618" y="12191"/>
                  </a:moveTo>
                  <a:lnTo>
                    <a:pt x="1903298" y="13163"/>
                  </a:lnTo>
                  <a:lnTo>
                    <a:pt x="1902078" y="14604"/>
                  </a:lnTo>
                  <a:lnTo>
                    <a:pt x="1904618" y="12191"/>
                  </a:lnTo>
                  <a:close/>
                </a:path>
                <a:path w="1938020" h="259079">
                  <a:moveTo>
                    <a:pt x="1936637" y="12191"/>
                  </a:moveTo>
                  <a:lnTo>
                    <a:pt x="1904618" y="12191"/>
                  </a:lnTo>
                  <a:lnTo>
                    <a:pt x="1902078" y="14604"/>
                  </a:lnTo>
                  <a:lnTo>
                    <a:pt x="1935975" y="14604"/>
                  </a:lnTo>
                  <a:lnTo>
                    <a:pt x="1936637" y="12191"/>
                  </a:lnTo>
                  <a:close/>
                </a:path>
                <a:path w="1938020" h="259079">
                  <a:moveTo>
                    <a:pt x="1908454" y="7070"/>
                  </a:moveTo>
                  <a:lnTo>
                    <a:pt x="1903298" y="13163"/>
                  </a:lnTo>
                  <a:lnTo>
                    <a:pt x="1904618" y="12191"/>
                  </a:lnTo>
                  <a:lnTo>
                    <a:pt x="1936637" y="12191"/>
                  </a:lnTo>
                  <a:lnTo>
                    <a:pt x="1937230" y="10033"/>
                  </a:lnTo>
                  <a:lnTo>
                    <a:pt x="1907666" y="10033"/>
                  </a:lnTo>
                  <a:lnTo>
                    <a:pt x="1908454" y="7070"/>
                  </a:lnTo>
                  <a:close/>
                </a:path>
                <a:path w="1938020" h="259079">
                  <a:moveTo>
                    <a:pt x="1910461" y="4699"/>
                  </a:moveTo>
                  <a:lnTo>
                    <a:pt x="1908454" y="7070"/>
                  </a:lnTo>
                  <a:lnTo>
                    <a:pt x="1907666" y="10033"/>
                  </a:lnTo>
                  <a:lnTo>
                    <a:pt x="1910461" y="4699"/>
                  </a:lnTo>
                  <a:close/>
                </a:path>
                <a:path w="1938020" h="259079">
                  <a:moveTo>
                    <a:pt x="1927328" y="4699"/>
                  </a:moveTo>
                  <a:lnTo>
                    <a:pt x="1910461" y="4699"/>
                  </a:lnTo>
                  <a:lnTo>
                    <a:pt x="1907666" y="10033"/>
                  </a:lnTo>
                  <a:lnTo>
                    <a:pt x="1937230" y="10033"/>
                  </a:lnTo>
                  <a:lnTo>
                    <a:pt x="1937892" y="7620"/>
                  </a:lnTo>
                  <a:lnTo>
                    <a:pt x="1927328" y="4699"/>
                  </a:lnTo>
                  <a:close/>
                </a:path>
                <a:path w="1938020" h="259079">
                  <a:moveTo>
                    <a:pt x="1910334" y="0"/>
                  </a:moveTo>
                  <a:lnTo>
                    <a:pt x="1908454" y="7070"/>
                  </a:lnTo>
                  <a:lnTo>
                    <a:pt x="1910461" y="4699"/>
                  </a:lnTo>
                  <a:lnTo>
                    <a:pt x="1927328" y="4699"/>
                  </a:lnTo>
                  <a:lnTo>
                    <a:pt x="191033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spc="-490" dirty="0">
                <a:latin typeface="Times New Roman"/>
                <a:cs typeface="Times New Roman"/>
              </a:rPr>
              <a:t> </a:t>
            </a:r>
            <a:r>
              <a:rPr lang="th-TH" dirty="0"/>
              <a:t>ป้ายกำกับคืออะไร?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803863"/>
            <a:ext cx="5550307" cy="801501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[อ้างอิง] เนื้อหาที่สามารถตั้งค่าเป็นค่าเริ่มต้นได้</a:t>
            </a:r>
            <a:endParaRPr sz="2000" dirty="0">
              <a:latin typeface="Microsoft YaHei"/>
              <a:cs typeface="Microsoft YaHei"/>
            </a:endParaRPr>
          </a:p>
          <a:p>
            <a:pPr marL="300355">
              <a:lnSpc>
                <a:spcPct val="100000"/>
              </a:lnSpc>
              <a:spcBef>
                <a:spcPts val="815"/>
              </a:spcBef>
            </a:pPr>
            <a:r>
              <a:rPr lang="th-TH" sz="1600" spc="-5" dirty="0">
                <a:latin typeface="Microsoft JhengHei"/>
                <a:cs typeface="Microsoft JhengHei"/>
              </a:rPr>
              <a:t>คุณสามารถตั้งค่า "แทนที่" ด้วยเนื้อหาต่อไปนี้</a:t>
            </a:r>
            <a:endParaRPr sz="1600" dirty="0">
              <a:latin typeface="Microsoft JhengHei"/>
              <a:cs typeface="Microsoft JhengHe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057361"/>
              </p:ext>
            </p:extLst>
          </p:nvPr>
        </p:nvGraphicFramePr>
        <p:xfrm>
          <a:off x="1769110" y="1766442"/>
          <a:ext cx="8640444" cy="4464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5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5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9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21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altLang="ja-JP" sz="12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ประเภท</a:t>
                      </a:r>
                      <a:endParaRPr lang="ja-JP" altLang="en-US"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C7C3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12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ค่า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C7C30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1200" b="1" dirty="0">
                          <a:solidFill>
                            <a:srgbClr val="FFFFFF"/>
                          </a:solidFill>
                          <a:latin typeface="Microsoft YaHei"/>
                          <a:cs typeface="Microsoft YaHei"/>
                        </a:rPr>
                        <a:t>คำอธิบาย</a:t>
                      </a:r>
                      <a:endParaRPr sz="12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C7C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98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แบบฟอร์มข้อมูล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ชื่อของแบบฟอร์ม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จะถูกแทนที่ด้วยชื่อข้อกำหนดของฟอร์ม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ใส่ชื่อแบบฟอร์ม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จะถูกแทนที่ด้วยชื่อแบบฟอร์มการป้อนข้อมูล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9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บันทึกแบบฟอร์ม 1-10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altLang="ja-JP" sz="1200" dirty="0">
                          <a:latin typeface="Microsoft JhengHei"/>
                          <a:cs typeface="Microsoft JhengHei"/>
                        </a:rPr>
                        <a:t>แทนที่ด้วยบันทึกแบบฟอร์ม 1 ถึง 10</a:t>
                      </a:r>
                      <a:endParaRPr lang="ja-JP" altLang="en-US"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98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วันที่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ปีที่ก่อตั้ง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ปีที่สร้างจะถูกแทนที่ด้วยรูปแบบ "ปปปป"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เดือนที่สร้าง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เดือนที่สร้างจะถูกแทนที่ด้วยรูปแบบ “ดด</a:t>
                      </a:r>
                      <a:r>
                        <a:rPr lang="en-US" sz="1200" dirty="0">
                          <a:latin typeface="Microsoft JhengHei"/>
                          <a:cs typeface="Microsoft JhengHei"/>
                        </a:rPr>
                        <a:t>"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9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วันที่สร้าง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วันที่สร้างจะถูกแทนที่ด้วยรูปแบบ “วว</a:t>
                      </a:r>
                      <a:r>
                        <a:rPr lang="en-US" sz="1200" dirty="0">
                          <a:latin typeface="Microsoft JhengHei"/>
                          <a:cs typeface="Microsoft JhengHei"/>
                        </a:rPr>
                        <a:t>"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เวลาในการสร้าง (ชั่วโมง)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เวลาที่สร้างจะถูกแทนที่ด้วยรูปแบบ “ชช</a:t>
                      </a:r>
                      <a:r>
                        <a:rPr lang="en-US" sz="1200" dirty="0">
                          <a:latin typeface="Microsoft JhengHei"/>
                          <a:cs typeface="Microsoft JhengHei"/>
                        </a:rPr>
                        <a:t>"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9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เวลาในการสร้าง (นาที)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เวลาที่สร้างจะถูกแทนที่ด้วยรูปแบบ “นน"</a:t>
                      </a: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2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spc="-5" dirty="0">
                          <a:latin typeface="Microsoft JhengHei"/>
                          <a:cs typeface="Microsoft JhengHei"/>
                        </a:rPr>
                        <a:t>เวลาในการสร้าง (วินาที)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เวลาที่สร้างจะถูกแทนที่ด้วยรูปแบบ “วว"</a:t>
                      </a: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20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ข้อมูลผู้ใช้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สร้างรหัสผู้ใช้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จะถูกแทนที่ด้วยรหัสผู้ใช้ที่คุณสร้างขึ้น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B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20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สร้างชื่อผู้ใช้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th-TH" sz="1200" dirty="0">
                          <a:latin typeface="Microsoft JhengHei"/>
                          <a:cs typeface="Microsoft JhengHei"/>
                        </a:rPr>
                        <a:t>จะถูกแทนที่ด้วยชื่อผู้ใช้ที่คุณสร้างขึ้น</a:t>
                      </a:r>
                      <a:endParaRPr sz="12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0360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3100" algn="l"/>
              </a:tabLst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การตั้งค่าป้ายกำกับอัตโนมัติ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③</a:t>
            </a: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 กฎการตั้งชื่อป้ายกำกับ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80960" y="4129913"/>
            <a:ext cx="1118870" cy="1248410"/>
            <a:chOff x="7180960" y="4129913"/>
            <a:chExt cx="1118870" cy="12484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84135" y="4133088"/>
              <a:ext cx="1112520" cy="124206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184135" y="4133088"/>
              <a:ext cx="1112520" cy="1242060"/>
            </a:xfrm>
            <a:custGeom>
              <a:avLst/>
              <a:gdLst/>
              <a:ahLst/>
              <a:cxnLst/>
              <a:rect l="l" t="t" r="r" b="b"/>
              <a:pathLst>
                <a:path w="1112520" h="1242060">
                  <a:moveTo>
                    <a:pt x="852805" y="1242060"/>
                  </a:moveTo>
                  <a:lnTo>
                    <a:pt x="904748" y="1034288"/>
                  </a:lnTo>
                  <a:lnTo>
                    <a:pt x="1112520" y="982344"/>
                  </a:lnTo>
                  <a:lnTo>
                    <a:pt x="852805" y="1242060"/>
                  </a:lnTo>
                  <a:lnTo>
                    <a:pt x="0" y="1242060"/>
                  </a:lnTo>
                  <a:lnTo>
                    <a:pt x="0" y="0"/>
                  </a:lnTo>
                  <a:lnTo>
                    <a:pt x="1112520" y="0"/>
                  </a:lnTo>
                  <a:lnTo>
                    <a:pt x="1112520" y="982344"/>
                  </a:lnTo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348219" y="4994275"/>
            <a:ext cx="61912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latin typeface="Microsoft JhengHei UI"/>
                <a:cs typeface="Microsoft JhengHei UI"/>
              </a:rPr>
              <a:t>แบบฟอร์ม</a:t>
            </a:r>
            <a:endParaRPr sz="1000" dirty="0">
              <a:latin typeface="Microsoft JhengHei UI"/>
              <a:cs typeface="Microsoft JhengHei U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6132" y="1144524"/>
            <a:ext cx="10079736" cy="37490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45538" y="1190066"/>
            <a:ext cx="577341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525252"/>
                </a:solidFill>
                <a:latin typeface="Microsoft YaHei UI"/>
                <a:cs typeface="Microsoft YaHei UI"/>
              </a:rPr>
              <a:t>■</a:t>
            </a:r>
            <a:r>
              <a:rPr lang="th-TH" sz="1600" dirty="0">
                <a:solidFill>
                  <a:srgbClr val="525252"/>
                </a:solidFill>
                <a:latin typeface="Microsoft YaHei UI"/>
                <a:cs typeface="Microsoft YaHei UI"/>
              </a:rPr>
              <a:t> สร้างป้ายกำกับสำหรับวันที่สร้างแบบฟอร์มป้อนข้อมูลแต่ละรายการ</a:t>
            </a:r>
            <a:endParaRPr sz="1600" dirty="0">
              <a:latin typeface="Microsoft YaHei UI"/>
              <a:cs typeface="Microsoft YaHei U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180960" y="1842389"/>
            <a:ext cx="1438910" cy="323850"/>
            <a:chOff x="7180960" y="1842389"/>
            <a:chExt cx="1438910" cy="32385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4135" y="1845564"/>
              <a:ext cx="1432560" cy="31699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4135" y="1845564"/>
              <a:ext cx="1432560" cy="317500"/>
            </a:xfrm>
            <a:custGeom>
              <a:avLst/>
              <a:gdLst/>
              <a:ahLst/>
              <a:cxnLst/>
              <a:rect l="l" t="t" r="r" b="b"/>
              <a:pathLst>
                <a:path w="1432559" h="317500">
                  <a:moveTo>
                    <a:pt x="0" y="52832"/>
                  </a:moveTo>
                  <a:lnTo>
                    <a:pt x="4147" y="32254"/>
                  </a:lnTo>
                  <a:lnTo>
                    <a:pt x="15462" y="15462"/>
                  </a:lnTo>
                  <a:lnTo>
                    <a:pt x="32254" y="4147"/>
                  </a:lnTo>
                  <a:lnTo>
                    <a:pt x="52832" y="0"/>
                  </a:lnTo>
                  <a:lnTo>
                    <a:pt x="1379728" y="0"/>
                  </a:lnTo>
                  <a:lnTo>
                    <a:pt x="1400305" y="4147"/>
                  </a:lnTo>
                  <a:lnTo>
                    <a:pt x="1417097" y="15462"/>
                  </a:lnTo>
                  <a:lnTo>
                    <a:pt x="1428412" y="32254"/>
                  </a:lnTo>
                  <a:lnTo>
                    <a:pt x="1432560" y="52832"/>
                  </a:lnTo>
                  <a:lnTo>
                    <a:pt x="1432560" y="264160"/>
                  </a:lnTo>
                  <a:lnTo>
                    <a:pt x="1428412" y="284737"/>
                  </a:lnTo>
                  <a:lnTo>
                    <a:pt x="1417097" y="301529"/>
                  </a:lnTo>
                  <a:lnTo>
                    <a:pt x="1400305" y="312844"/>
                  </a:lnTo>
                  <a:lnTo>
                    <a:pt x="1379728" y="316991"/>
                  </a:lnTo>
                  <a:lnTo>
                    <a:pt x="52832" y="316991"/>
                  </a:lnTo>
                  <a:lnTo>
                    <a:pt x="32254" y="312844"/>
                  </a:lnTo>
                  <a:lnTo>
                    <a:pt x="15462" y="301529"/>
                  </a:lnTo>
                  <a:lnTo>
                    <a:pt x="4147" y="284737"/>
                  </a:lnTo>
                  <a:lnTo>
                    <a:pt x="0" y="264160"/>
                  </a:lnTo>
                  <a:lnTo>
                    <a:pt x="0" y="52832"/>
                  </a:lnTo>
                  <a:close/>
                </a:path>
              </a:pathLst>
            </a:custGeom>
            <a:ln w="63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357618" y="1896872"/>
            <a:ext cx="108839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"/>
                <a:cs typeface="Microsoft YaHei"/>
              </a:rPr>
              <a:t>21 กันยายน 2555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991472" y="1845436"/>
            <a:ext cx="1428750" cy="323850"/>
            <a:chOff x="8991472" y="1845436"/>
            <a:chExt cx="1428750" cy="32385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94647" y="1848611"/>
              <a:ext cx="1421892" cy="31699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994647" y="1848611"/>
              <a:ext cx="1422400" cy="317500"/>
            </a:xfrm>
            <a:custGeom>
              <a:avLst/>
              <a:gdLst/>
              <a:ahLst/>
              <a:cxnLst/>
              <a:rect l="l" t="t" r="r" b="b"/>
              <a:pathLst>
                <a:path w="1422400" h="317500">
                  <a:moveTo>
                    <a:pt x="0" y="52832"/>
                  </a:moveTo>
                  <a:lnTo>
                    <a:pt x="4147" y="32254"/>
                  </a:lnTo>
                  <a:lnTo>
                    <a:pt x="15462" y="15462"/>
                  </a:lnTo>
                  <a:lnTo>
                    <a:pt x="32254" y="4147"/>
                  </a:lnTo>
                  <a:lnTo>
                    <a:pt x="52831" y="0"/>
                  </a:lnTo>
                  <a:lnTo>
                    <a:pt x="1369059" y="0"/>
                  </a:lnTo>
                  <a:lnTo>
                    <a:pt x="1389637" y="4147"/>
                  </a:lnTo>
                  <a:lnTo>
                    <a:pt x="1406429" y="15462"/>
                  </a:lnTo>
                  <a:lnTo>
                    <a:pt x="1417744" y="32254"/>
                  </a:lnTo>
                  <a:lnTo>
                    <a:pt x="1421892" y="52832"/>
                  </a:lnTo>
                  <a:lnTo>
                    <a:pt x="1421892" y="264160"/>
                  </a:lnTo>
                  <a:lnTo>
                    <a:pt x="1417744" y="284737"/>
                  </a:lnTo>
                  <a:lnTo>
                    <a:pt x="1406429" y="301529"/>
                  </a:lnTo>
                  <a:lnTo>
                    <a:pt x="1389637" y="312844"/>
                  </a:lnTo>
                  <a:lnTo>
                    <a:pt x="1369059" y="316991"/>
                  </a:lnTo>
                  <a:lnTo>
                    <a:pt x="52831" y="316991"/>
                  </a:lnTo>
                  <a:lnTo>
                    <a:pt x="32254" y="312844"/>
                  </a:lnTo>
                  <a:lnTo>
                    <a:pt x="15462" y="301529"/>
                  </a:lnTo>
                  <a:lnTo>
                    <a:pt x="4147" y="284737"/>
                  </a:lnTo>
                  <a:lnTo>
                    <a:pt x="0" y="264160"/>
                  </a:lnTo>
                  <a:lnTo>
                    <a:pt x="0" y="52832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9162033" y="1900808"/>
            <a:ext cx="108839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"/>
                <a:cs typeface="Microsoft YaHei"/>
              </a:rPr>
              <a:t>22 กันยายน 2555</a:t>
            </a:r>
            <a:endParaRPr sz="1000" dirty="0">
              <a:latin typeface="Microsoft YaHei"/>
              <a:cs typeface="Microsoft Ya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037448" y="2278252"/>
            <a:ext cx="488315" cy="582930"/>
            <a:chOff x="8037448" y="2278252"/>
            <a:chExt cx="488315" cy="58293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40623" y="2281427"/>
              <a:ext cx="481583" cy="57607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040623" y="2281427"/>
              <a:ext cx="481965" cy="576580"/>
            </a:xfrm>
            <a:custGeom>
              <a:avLst/>
              <a:gdLst/>
              <a:ahLst/>
              <a:cxnLst/>
              <a:rect l="l" t="t" r="r" b="b"/>
              <a:pathLst>
                <a:path w="481965" h="576580">
                  <a:moveTo>
                    <a:pt x="369189" y="576072"/>
                  </a:moveTo>
                  <a:lnTo>
                    <a:pt x="391668" y="486156"/>
                  </a:lnTo>
                  <a:lnTo>
                    <a:pt x="481583" y="463676"/>
                  </a:lnTo>
                  <a:lnTo>
                    <a:pt x="369189" y="576072"/>
                  </a:lnTo>
                  <a:lnTo>
                    <a:pt x="0" y="576072"/>
                  </a:lnTo>
                  <a:lnTo>
                    <a:pt x="0" y="0"/>
                  </a:lnTo>
                  <a:lnTo>
                    <a:pt x="481583" y="0"/>
                  </a:lnTo>
                  <a:lnTo>
                    <a:pt x="481583" y="463676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077200" y="2424506"/>
            <a:ext cx="433704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spc="-5" dirty="0">
                <a:latin typeface="Microsoft JhengHei UI"/>
                <a:cs typeface="Microsoft JhengHei UI"/>
              </a:rPr>
              <a:t>แบบฟอร์ม</a:t>
            </a:r>
            <a:endParaRPr lang="th-TH" sz="700" dirty="0">
              <a:latin typeface="Microsoft JhengHei UI"/>
              <a:cs typeface="Microsoft JhengHei U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900416" y="2162555"/>
            <a:ext cx="139700" cy="407034"/>
          </a:xfrm>
          <a:custGeom>
            <a:avLst/>
            <a:gdLst/>
            <a:ahLst/>
            <a:cxnLst/>
            <a:rect l="l" t="t" r="r" b="b"/>
            <a:pathLst>
              <a:path w="139700" h="407035">
                <a:moveTo>
                  <a:pt x="0" y="0"/>
                </a:moveTo>
                <a:lnTo>
                  <a:pt x="0" y="407035"/>
                </a:lnTo>
                <a:lnTo>
                  <a:pt x="139700" y="407035"/>
                </a:lnTo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9834244" y="2278252"/>
            <a:ext cx="486409" cy="582930"/>
            <a:chOff x="9834244" y="2278252"/>
            <a:chExt cx="486409" cy="58293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837419" y="2281427"/>
              <a:ext cx="480059" cy="57607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837419" y="2281427"/>
              <a:ext cx="480059" cy="576580"/>
            </a:xfrm>
            <a:custGeom>
              <a:avLst/>
              <a:gdLst/>
              <a:ahLst/>
              <a:cxnLst/>
              <a:rect l="l" t="t" r="r" b="b"/>
              <a:pathLst>
                <a:path w="480059" h="576580">
                  <a:moveTo>
                    <a:pt x="367919" y="576072"/>
                  </a:moveTo>
                  <a:lnTo>
                    <a:pt x="390398" y="486410"/>
                  </a:lnTo>
                  <a:lnTo>
                    <a:pt x="480059" y="463931"/>
                  </a:lnTo>
                  <a:lnTo>
                    <a:pt x="367919" y="576072"/>
                  </a:lnTo>
                  <a:lnTo>
                    <a:pt x="0" y="576072"/>
                  </a:lnTo>
                  <a:lnTo>
                    <a:pt x="0" y="0"/>
                  </a:lnTo>
                  <a:lnTo>
                    <a:pt x="480059" y="0"/>
                  </a:lnTo>
                  <a:lnTo>
                    <a:pt x="480059" y="463931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668779" y="4029455"/>
            <a:ext cx="5320665" cy="1370330"/>
            <a:chOff x="1668779" y="4029455"/>
            <a:chExt cx="5320665" cy="1370330"/>
          </a:xfrm>
        </p:grpSpPr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26669" y="4087346"/>
              <a:ext cx="5258607" cy="107827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68779" y="4029455"/>
              <a:ext cx="5320284" cy="113995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73935" y="4134611"/>
              <a:ext cx="5114544" cy="9342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04387" y="4521720"/>
              <a:ext cx="382485" cy="50900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215639" y="4632959"/>
              <a:ext cx="165100" cy="291465"/>
            </a:xfrm>
            <a:custGeom>
              <a:avLst/>
              <a:gdLst/>
              <a:ahLst/>
              <a:cxnLst/>
              <a:rect l="l" t="t" r="r" b="b"/>
              <a:pathLst>
                <a:path w="165100" h="291464">
                  <a:moveTo>
                    <a:pt x="0" y="145541"/>
                  </a:moveTo>
                  <a:lnTo>
                    <a:pt x="6465" y="88886"/>
                  </a:lnTo>
                  <a:lnTo>
                    <a:pt x="24098" y="42624"/>
                  </a:lnTo>
                  <a:lnTo>
                    <a:pt x="50256" y="11435"/>
                  </a:lnTo>
                  <a:lnTo>
                    <a:pt x="82296" y="0"/>
                  </a:lnTo>
                  <a:lnTo>
                    <a:pt x="114335" y="11435"/>
                  </a:lnTo>
                  <a:lnTo>
                    <a:pt x="140493" y="42624"/>
                  </a:lnTo>
                  <a:lnTo>
                    <a:pt x="158126" y="88886"/>
                  </a:lnTo>
                  <a:lnTo>
                    <a:pt x="164592" y="145541"/>
                  </a:lnTo>
                  <a:lnTo>
                    <a:pt x="158126" y="202197"/>
                  </a:lnTo>
                  <a:lnTo>
                    <a:pt x="140493" y="248459"/>
                  </a:lnTo>
                  <a:lnTo>
                    <a:pt x="114335" y="279648"/>
                  </a:lnTo>
                  <a:lnTo>
                    <a:pt x="82296" y="291083"/>
                  </a:lnTo>
                  <a:lnTo>
                    <a:pt x="50256" y="279648"/>
                  </a:lnTo>
                  <a:lnTo>
                    <a:pt x="24098" y="248459"/>
                  </a:lnTo>
                  <a:lnTo>
                    <a:pt x="6465" y="202197"/>
                  </a:lnTo>
                  <a:lnTo>
                    <a:pt x="0" y="145541"/>
                  </a:lnTo>
                  <a:close/>
                </a:path>
              </a:pathLst>
            </a:custGeom>
            <a:ln w="12700">
              <a:solidFill>
                <a:srgbClr val="EC7C3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7305" y="4817872"/>
              <a:ext cx="1678178" cy="57861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337305" y="4817872"/>
              <a:ext cx="1678305" cy="579120"/>
            </a:xfrm>
            <a:custGeom>
              <a:avLst/>
              <a:gdLst/>
              <a:ahLst/>
              <a:cxnLst/>
              <a:rect l="l" t="t" r="r" b="b"/>
              <a:pathLst>
                <a:path w="1678304" h="579120">
                  <a:moveTo>
                    <a:pt x="132842" y="280161"/>
                  </a:moveTo>
                  <a:lnTo>
                    <a:pt x="137525" y="256905"/>
                  </a:lnTo>
                  <a:lnTo>
                    <a:pt x="150304" y="237934"/>
                  </a:lnTo>
                  <a:lnTo>
                    <a:pt x="169275" y="225155"/>
                  </a:lnTo>
                  <a:lnTo>
                    <a:pt x="192532" y="220471"/>
                  </a:lnTo>
                  <a:lnTo>
                    <a:pt x="390398" y="220471"/>
                  </a:lnTo>
                  <a:lnTo>
                    <a:pt x="0" y="0"/>
                  </a:lnTo>
                  <a:lnTo>
                    <a:pt x="776732" y="220471"/>
                  </a:lnTo>
                  <a:lnTo>
                    <a:pt x="1618488" y="220471"/>
                  </a:lnTo>
                  <a:lnTo>
                    <a:pt x="1641744" y="225155"/>
                  </a:lnTo>
                  <a:lnTo>
                    <a:pt x="1660715" y="237934"/>
                  </a:lnTo>
                  <a:lnTo>
                    <a:pt x="1673494" y="256905"/>
                  </a:lnTo>
                  <a:lnTo>
                    <a:pt x="1678178" y="280161"/>
                  </a:lnTo>
                  <a:lnTo>
                    <a:pt x="1678178" y="369696"/>
                  </a:lnTo>
                  <a:lnTo>
                    <a:pt x="1678178" y="518921"/>
                  </a:lnTo>
                  <a:lnTo>
                    <a:pt x="1673494" y="542178"/>
                  </a:lnTo>
                  <a:lnTo>
                    <a:pt x="1660715" y="561149"/>
                  </a:lnTo>
                  <a:lnTo>
                    <a:pt x="1641744" y="573928"/>
                  </a:lnTo>
                  <a:lnTo>
                    <a:pt x="1618488" y="578611"/>
                  </a:lnTo>
                  <a:lnTo>
                    <a:pt x="776732" y="578611"/>
                  </a:lnTo>
                  <a:lnTo>
                    <a:pt x="390398" y="578611"/>
                  </a:lnTo>
                  <a:lnTo>
                    <a:pt x="192532" y="578611"/>
                  </a:lnTo>
                  <a:lnTo>
                    <a:pt x="169275" y="573928"/>
                  </a:lnTo>
                  <a:lnTo>
                    <a:pt x="150304" y="561149"/>
                  </a:lnTo>
                  <a:lnTo>
                    <a:pt x="137525" y="542178"/>
                  </a:lnTo>
                  <a:lnTo>
                    <a:pt x="132842" y="518921"/>
                  </a:lnTo>
                  <a:lnTo>
                    <a:pt x="132842" y="369696"/>
                  </a:lnTo>
                  <a:lnTo>
                    <a:pt x="132842" y="280161"/>
                  </a:lnTo>
                  <a:close/>
                </a:path>
              </a:pathLst>
            </a:custGeom>
            <a:ln w="6350">
              <a:solidFill>
                <a:srgbClr val="A4A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56132" y="3429000"/>
            <a:ext cx="10079736" cy="374904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1222654" y="2870708"/>
            <a:ext cx="544639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784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latin typeface="Microsoft YaHei"/>
                <a:cs typeface="Microsoft YaHei"/>
              </a:rPr>
              <a:t>ป้ายกำกับจะถูกสร้างขึ้นสำหรับ "วันที่สร้างแบบฟอร์มอินพุต" แต่ละรายการ</a:t>
            </a:r>
            <a:endParaRPr sz="1200" dirty="0">
              <a:latin typeface="Microsoft YaHei"/>
              <a:cs typeface="Microsoft YaHe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1668779" y="1743468"/>
            <a:ext cx="5379085" cy="1160780"/>
            <a:chOff x="1668779" y="1743468"/>
            <a:chExt cx="5379085" cy="1160780"/>
          </a:xfrm>
        </p:grpSpPr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94687" y="1769364"/>
              <a:ext cx="5353050" cy="113461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68779" y="1743468"/>
              <a:ext cx="5350764" cy="113231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73935" y="1848612"/>
              <a:ext cx="5145023" cy="926591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8991472" y="4123816"/>
            <a:ext cx="1212215" cy="1248410"/>
            <a:chOff x="8991472" y="4123816"/>
            <a:chExt cx="1212215" cy="1248410"/>
          </a:xfrm>
        </p:grpSpPr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994647" y="4126991"/>
              <a:ext cx="1110996" cy="124206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8994647" y="4126991"/>
              <a:ext cx="1111250" cy="1242060"/>
            </a:xfrm>
            <a:custGeom>
              <a:avLst/>
              <a:gdLst/>
              <a:ahLst/>
              <a:cxnLst/>
              <a:rect l="l" t="t" r="r" b="b"/>
              <a:pathLst>
                <a:path w="1111250" h="1242060">
                  <a:moveTo>
                    <a:pt x="851534" y="1242059"/>
                  </a:moveTo>
                  <a:lnTo>
                    <a:pt x="903477" y="1034541"/>
                  </a:lnTo>
                  <a:lnTo>
                    <a:pt x="1110996" y="982598"/>
                  </a:lnTo>
                  <a:lnTo>
                    <a:pt x="851534" y="1242059"/>
                  </a:lnTo>
                  <a:lnTo>
                    <a:pt x="0" y="1242059"/>
                  </a:lnTo>
                  <a:lnTo>
                    <a:pt x="0" y="0"/>
                  </a:lnTo>
                  <a:lnTo>
                    <a:pt x="1110996" y="0"/>
                  </a:lnTo>
                  <a:lnTo>
                    <a:pt x="1110996" y="982598"/>
                  </a:lnTo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19615" y="4221479"/>
              <a:ext cx="1080515" cy="31699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9119615" y="4221479"/>
              <a:ext cx="1080770" cy="317500"/>
            </a:xfrm>
            <a:custGeom>
              <a:avLst/>
              <a:gdLst/>
              <a:ahLst/>
              <a:cxnLst/>
              <a:rect l="l" t="t" r="r" b="b"/>
              <a:pathLst>
                <a:path w="1080770" h="317500">
                  <a:moveTo>
                    <a:pt x="0" y="52832"/>
                  </a:moveTo>
                  <a:lnTo>
                    <a:pt x="4147" y="32254"/>
                  </a:lnTo>
                  <a:lnTo>
                    <a:pt x="15462" y="15462"/>
                  </a:lnTo>
                  <a:lnTo>
                    <a:pt x="32254" y="4147"/>
                  </a:lnTo>
                  <a:lnTo>
                    <a:pt x="52831" y="0"/>
                  </a:lnTo>
                  <a:lnTo>
                    <a:pt x="1027683" y="0"/>
                  </a:lnTo>
                  <a:lnTo>
                    <a:pt x="1048261" y="4147"/>
                  </a:lnTo>
                  <a:lnTo>
                    <a:pt x="1065053" y="15462"/>
                  </a:lnTo>
                  <a:lnTo>
                    <a:pt x="1076368" y="32254"/>
                  </a:lnTo>
                  <a:lnTo>
                    <a:pt x="1080515" y="52832"/>
                  </a:lnTo>
                  <a:lnTo>
                    <a:pt x="1080515" y="264160"/>
                  </a:lnTo>
                  <a:lnTo>
                    <a:pt x="1076368" y="284737"/>
                  </a:lnTo>
                  <a:lnTo>
                    <a:pt x="1065053" y="301529"/>
                  </a:lnTo>
                  <a:lnTo>
                    <a:pt x="1048261" y="312844"/>
                  </a:lnTo>
                  <a:lnTo>
                    <a:pt x="1027683" y="316992"/>
                  </a:lnTo>
                  <a:lnTo>
                    <a:pt x="52831" y="316992"/>
                  </a:lnTo>
                  <a:lnTo>
                    <a:pt x="32254" y="312844"/>
                  </a:lnTo>
                  <a:lnTo>
                    <a:pt x="15462" y="301529"/>
                  </a:lnTo>
                  <a:lnTo>
                    <a:pt x="4147" y="284737"/>
                  </a:lnTo>
                  <a:lnTo>
                    <a:pt x="0" y="264160"/>
                  </a:lnTo>
                  <a:lnTo>
                    <a:pt x="0" y="52832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7264781" y="4218304"/>
            <a:ext cx="1087120" cy="323850"/>
            <a:chOff x="7264781" y="4218304"/>
            <a:chExt cx="1087120" cy="323850"/>
          </a:xfrm>
        </p:grpSpPr>
        <p:pic>
          <p:nvPicPr>
            <p:cNvPr id="46" name="object 4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267956" y="4221479"/>
              <a:ext cx="1080516" cy="316992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7267956" y="4221479"/>
              <a:ext cx="1080770" cy="317500"/>
            </a:xfrm>
            <a:custGeom>
              <a:avLst/>
              <a:gdLst/>
              <a:ahLst/>
              <a:cxnLst/>
              <a:rect l="l" t="t" r="r" b="b"/>
              <a:pathLst>
                <a:path w="1080770" h="317500">
                  <a:moveTo>
                    <a:pt x="0" y="52832"/>
                  </a:moveTo>
                  <a:lnTo>
                    <a:pt x="4147" y="32254"/>
                  </a:lnTo>
                  <a:lnTo>
                    <a:pt x="15462" y="15462"/>
                  </a:lnTo>
                  <a:lnTo>
                    <a:pt x="32254" y="4147"/>
                  </a:lnTo>
                  <a:lnTo>
                    <a:pt x="52832" y="0"/>
                  </a:lnTo>
                  <a:lnTo>
                    <a:pt x="1027684" y="0"/>
                  </a:lnTo>
                  <a:lnTo>
                    <a:pt x="1048261" y="4147"/>
                  </a:lnTo>
                  <a:lnTo>
                    <a:pt x="1065053" y="15462"/>
                  </a:lnTo>
                  <a:lnTo>
                    <a:pt x="1076368" y="32254"/>
                  </a:lnTo>
                  <a:lnTo>
                    <a:pt x="1080516" y="52832"/>
                  </a:lnTo>
                  <a:lnTo>
                    <a:pt x="1080516" y="264160"/>
                  </a:lnTo>
                  <a:lnTo>
                    <a:pt x="1076368" y="284737"/>
                  </a:lnTo>
                  <a:lnTo>
                    <a:pt x="1065053" y="301529"/>
                  </a:lnTo>
                  <a:lnTo>
                    <a:pt x="1048261" y="312844"/>
                  </a:lnTo>
                  <a:lnTo>
                    <a:pt x="1027684" y="316992"/>
                  </a:lnTo>
                  <a:lnTo>
                    <a:pt x="52832" y="316992"/>
                  </a:lnTo>
                  <a:lnTo>
                    <a:pt x="32254" y="312844"/>
                  </a:lnTo>
                  <a:lnTo>
                    <a:pt x="15462" y="301529"/>
                  </a:lnTo>
                  <a:lnTo>
                    <a:pt x="4147" y="284737"/>
                  </a:lnTo>
                  <a:lnTo>
                    <a:pt x="0" y="264160"/>
                  </a:lnTo>
                  <a:lnTo>
                    <a:pt x="0" y="52832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7348219" y="4267200"/>
            <a:ext cx="9213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800" b="1" dirty="0">
                <a:latin typeface="Microsoft YaHei"/>
                <a:cs typeface="Microsoft YaHei"/>
              </a:rPr>
              <a:t>“ข้อกำหนดชื่อของแบบฟอร์ม</a:t>
            </a:r>
            <a:r>
              <a:rPr lang="en-US" sz="800" b="1" dirty="0">
                <a:latin typeface="Microsoft YaHei"/>
                <a:cs typeface="Microsoft YaHei"/>
              </a:rPr>
              <a:t>”</a:t>
            </a:r>
            <a:endParaRPr sz="800" dirty="0">
              <a:latin typeface="Microsoft YaHei"/>
              <a:cs typeface="Microsoft YaHei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7438517" y="4602353"/>
            <a:ext cx="1087120" cy="325120"/>
            <a:chOff x="7438517" y="4602353"/>
            <a:chExt cx="1087120" cy="325120"/>
          </a:xfrm>
        </p:grpSpPr>
        <p:pic>
          <p:nvPicPr>
            <p:cNvPr id="50" name="object 5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441692" y="4605528"/>
              <a:ext cx="1080515" cy="318516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7441692" y="4605528"/>
              <a:ext cx="1080770" cy="318770"/>
            </a:xfrm>
            <a:custGeom>
              <a:avLst/>
              <a:gdLst/>
              <a:ahLst/>
              <a:cxnLst/>
              <a:rect l="l" t="t" r="r" b="b"/>
              <a:pathLst>
                <a:path w="1080770" h="318770">
                  <a:moveTo>
                    <a:pt x="0" y="53086"/>
                  </a:moveTo>
                  <a:lnTo>
                    <a:pt x="4169" y="32414"/>
                  </a:lnTo>
                  <a:lnTo>
                    <a:pt x="15541" y="15541"/>
                  </a:lnTo>
                  <a:lnTo>
                    <a:pt x="32414" y="4169"/>
                  </a:lnTo>
                  <a:lnTo>
                    <a:pt x="53085" y="0"/>
                  </a:lnTo>
                  <a:lnTo>
                    <a:pt x="1027429" y="0"/>
                  </a:lnTo>
                  <a:lnTo>
                    <a:pt x="1048101" y="4169"/>
                  </a:lnTo>
                  <a:lnTo>
                    <a:pt x="1064974" y="15541"/>
                  </a:lnTo>
                  <a:lnTo>
                    <a:pt x="1076346" y="32414"/>
                  </a:lnTo>
                  <a:lnTo>
                    <a:pt x="1080515" y="53086"/>
                  </a:lnTo>
                  <a:lnTo>
                    <a:pt x="1080515" y="265430"/>
                  </a:lnTo>
                  <a:lnTo>
                    <a:pt x="1076346" y="286101"/>
                  </a:lnTo>
                  <a:lnTo>
                    <a:pt x="1064974" y="302974"/>
                  </a:lnTo>
                  <a:lnTo>
                    <a:pt x="1048101" y="314346"/>
                  </a:lnTo>
                  <a:lnTo>
                    <a:pt x="1027429" y="318516"/>
                  </a:lnTo>
                  <a:lnTo>
                    <a:pt x="53085" y="318516"/>
                  </a:lnTo>
                  <a:lnTo>
                    <a:pt x="32414" y="314346"/>
                  </a:lnTo>
                  <a:lnTo>
                    <a:pt x="15541" y="302974"/>
                  </a:lnTo>
                  <a:lnTo>
                    <a:pt x="4169" y="286101"/>
                  </a:lnTo>
                  <a:lnTo>
                    <a:pt x="0" y="265430"/>
                  </a:lnTo>
                  <a:lnTo>
                    <a:pt x="0" y="53086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7580120" y="4693185"/>
            <a:ext cx="911607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"/>
                <a:cs typeface="Microsoft YaHei"/>
              </a:rPr>
              <a:t>นาย</a:t>
            </a:r>
            <a:r>
              <a:rPr lang="en-US" sz="1000" b="1" dirty="0">
                <a:latin typeface="Microsoft YaHei"/>
                <a:cs typeface="Microsoft YaHei"/>
              </a:rPr>
              <a:t>/</a:t>
            </a:r>
            <a:r>
              <a:rPr lang="th-TH" sz="1000" b="1" dirty="0">
                <a:latin typeface="Microsoft YaHei"/>
                <a:cs typeface="Microsoft YaHei"/>
              </a:rPr>
              <a:t>นางสาว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466854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การตั้งค่าป้ายกำกับอัตโนมัติ </a:t>
            </a:r>
            <a:r>
              <a:rPr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④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879975" y="67182"/>
            <a:ext cx="373672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spc="-5" dirty="0">
                <a:solidFill>
                  <a:srgbClr val="FFFFFF"/>
                </a:solidFill>
                <a:latin typeface="Microsoft YaHei"/>
                <a:cs typeface="Microsoft YaHei"/>
              </a:rPr>
              <a:t>ลำดับชั้นของป้ายกำกับ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200133" y="4273677"/>
            <a:ext cx="9213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800" b="1" dirty="0">
                <a:latin typeface="Microsoft YaHei"/>
                <a:cs typeface="Microsoft YaHei"/>
              </a:rPr>
              <a:t>“ข้อกำหนดชื่อของแบบฟอร์ม”</a:t>
            </a:r>
            <a:endParaRPr lang="th-TH" sz="800" dirty="0">
              <a:latin typeface="Microsoft YaHei"/>
              <a:cs typeface="Microsoft YaHe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9290177" y="4602353"/>
            <a:ext cx="1087120" cy="325120"/>
            <a:chOff x="9290177" y="4602353"/>
            <a:chExt cx="1087120" cy="325120"/>
          </a:xfrm>
        </p:grpSpPr>
        <p:pic>
          <p:nvPicPr>
            <p:cNvPr id="57" name="object 5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93352" y="4605528"/>
              <a:ext cx="1080516" cy="318516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9293352" y="4605528"/>
              <a:ext cx="1080770" cy="318770"/>
            </a:xfrm>
            <a:custGeom>
              <a:avLst/>
              <a:gdLst/>
              <a:ahLst/>
              <a:cxnLst/>
              <a:rect l="l" t="t" r="r" b="b"/>
              <a:pathLst>
                <a:path w="1080770" h="318770">
                  <a:moveTo>
                    <a:pt x="0" y="53086"/>
                  </a:moveTo>
                  <a:lnTo>
                    <a:pt x="4169" y="32414"/>
                  </a:lnTo>
                  <a:lnTo>
                    <a:pt x="15541" y="15541"/>
                  </a:lnTo>
                  <a:lnTo>
                    <a:pt x="32414" y="4169"/>
                  </a:lnTo>
                  <a:lnTo>
                    <a:pt x="53086" y="0"/>
                  </a:lnTo>
                  <a:lnTo>
                    <a:pt x="1027429" y="0"/>
                  </a:lnTo>
                  <a:lnTo>
                    <a:pt x="1048101" y="4169"/>
                  </a:lnTo>
                  <a:lnTo>
                    <a:pt x="1064974" y="15541"/>
                  </a:lnTo>
                  <a:lnTo>
                    <a:pt x="1076346" y="32414"/>
                  </a:lnTo>
                  <a:lnTo>
                    <a:pt x="1080516" y="53086"/>
                  </a:lnTo>
                  <a:lnTo>
                    <a:pt x="1080516" y="265430"/>
                  </a:lnTo>
                  <a:lnTo>
                    <a:pt x="1076346" y="286101"/>
                  </a:lnTo>
                  <a:lnTo>
                    <a:pt x="1064974" y="302974"/>
                  </a:lnTo>
                  <a:lnTo>
                    <a:pt x="1048101" y="314346"/>
                  </a:lnTo>
                  <a:lnTo>
                    <a:pt x="1027429" y="318516"/>
                  </a:lnTo>
                  <a:lnTo>
                    <a:pt x="53086" y="318516"/>
                  </a:lnTo>
                  <a:lnTo>
                    <a:pt x="32414" y="314346"/>
                  </a:lnTo>
                  <a:lnTo>
                    <a:pt x="15541" y="302974"/>
                  </a:lnTo>
                  <a:lnTo>
                    <a:pt x="4169" y="286101"/>
                  </a:lnTo>
                  <a:lnTo>
                    <a:pt x="0" y="265430"/>
                  </a:lnTo>
                  <a:lnTo>
                    <a:pt x="0" y="53086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61" name="object 6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2" name="object 7">
            <a:extLst>
              <a:ext uri="{FF2B5EF4-FFF2-40B4-BE49-F238E27FC236}">
                <a16:creationId xmlns:a16="http://schemas.microsoft.com/office/drawing/2014/main" id="{A416B8D8-337D-BF68-15A8-962178597DF1}"/>
              </a:ext>
            </a:extLst>
          </p:cNvPr>
          <p:cNvSpPr txBox="1"/>
          <p:nvPr/>
        </p:nvSpPr>
        <p:spPr>
          <a:xfrm>
            <a:off x="1145538" y="3482251"/>
            <a:ext cx="8912862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525252"/>
                </a:solidFill>
                <a:latin typeface="Microsoft YaHei UI"/>
                <a:cs typeface="Microsoft YaHei UI"/>
              </a:rPr>
              <a:t>■</a:t>
            </a:r>
            <a:r>
              <a:rPr lang="en-US" sz="1600" dirty="0">
                <a:solidFill>
                  <a:srgbClr val="525252"/>
                </a:solidFill>
                <a:latin typeface="Microsoft YaHei UI"/>
                <a:cs typeface="Microsoft YaHei UI"/>
              </a:rPr>
              <a:t> </a:t>
            </a:r>
            <a:r>
              <a:rPr lang="th-TH" sz="1600" dirty="0">
                <a:solidFill>
                  <a:srgbClr val="525252"/>
                </a:solidFill>
                <a:latin typeface="Microsoft YaHei UI"/>
                <a:cs typeface="Microsoft YaHei UI"/>
              </a:rPr>
              <a:t>สร้างป้ายกำกับสำหรับผู้สร้างแบบฟอร์มแต่ละรายภายใต้ป้ายกำกับชื่อคำจำกัดความของแบบฟอร์ม</a:t>
            </a:r>
            <a:endParaRPr sz="1600" dirty="0">
              <a:latin typeface="Microsoft YaHei UI"/>
              <a:cs typeface="Microsoft YaHei UI"/>
            </a:endParaRPr>
          </a:p>
        </p:txBody>
      </p:sp>
      <p:sp>
        <p:nvSpPr>
          <p:cNvPr id="63" name="object 19">
            <a:extLst>
              <a:ext uri="{FF2B5EF4-FFF2-40B4-BE49-F238E27FC236}">
                <a16:creationId xmlns:a16="http://schemas.microsoft.com/office/drawing/2014/main" id="{88643662-729D-88F8-9C75-5C3BCD4103E7}"/>
              </a:ext>
            </a:extLst>
          </p:cNvPr>
          <p:cNvSpPr txBox="1"/>
          <p:nvPr/>
        </p:nvSpPr>
        <p:spPr>
          <a:xfrm>
            <a:off x="9866728" y="2426361"/>
            <a:ext cx="433704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700" b="1" spc="-5" dirty="0">
                <a:latin typeface="Microsoft JhengHei UI"/>
                <a:cs typeface="Microsoft JhengHei UI"/>
              </a:rPr>
              <a:t>แบบฟอร์ม</a:t>
            </a:r>
            <a:endParaRPr lang="th-TH" sz="700" dirty="0">
              <a:latin typeface="Microsoft JhengHei UI"/>
              <a:cs typeface="Microsoft JhengHei UI"/>
            </a:endParaRPr>
          </a:p>
        </p:txBody>
      </p:sp>
      <p:sp>
        <p:nvSpPr>
          <p:cNvPr id="64" name="object 35">
            <a:extLst>
              <a:ext uri="{FF2B5EF4-FFF2-40B4-BE49-F238E27FC236}">
                <a16:creationId xmlns:a16="http://schemas.microsoft.com/office/drawing/2014/main" id="{4303B95A-C922-A66C-9589-573429437605}"/>
              </a:ext>
            </a:extLst>
          </p:cNvPr>
          <p:cNvSpPr txBox="1"/>
          <p:nvPr/>
        </p:nvSpPr>
        <p:spPr>
          <a:xfrm>
            <a:off x="1773935" y="5562600"/>
            <a:ext cx="474412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th-TH" sz="1200" b="1" dirty="0">
                <a:latin typeface="Microsoft YaHei"/>
                <a:cs typeface="Microsoft YaHei"/>
              </a:rPr>
              <a:t>ป้ายกำกับจะถูกสร้างขึ้นสำหรับ "ผู้สร้างแบบฟอร์ม" แต่ละคนจะถูกสร้างขึ้นภายใต้ “ข้อกำหนดชื่อของแบบฟอร์ม"</a:t>
            </a:r>
            <a:endParaRPr lang="th-TH" sz="1200" dirty="0">
              <a:latin typeface="Microsoft YaHei"/>
              <a:cs typeface="Microsoft YaHei"/>
            </a:endParaRPr>
          </a:p>
        </p:txBody>
      </p:sp>
      <p:sp>
        <p:nvSpPr>
          <p:cNvPr id="65" name="object 35">
            <a:extLst>
              <a:ext uri="{FF2B5EF4-FFF2-40B4-BE49-F238E27FC236}">
                <a16:creationId xmlns:a16="http://schemas.microsoft.com/office/drawing/2014/main" id="{040113D2-6BAF-0448-B928-7A233EE332E2}"/>
              </a:ext>
            </a:extLst>
          </p:cNvPr>
          <p:cNvSpPr txBox="1"/>
          <p:nvPr/>
        </p:nvSpPr>
        <p:spPr>
          <a:xfrm>
            <a:off x="3554386" y="5135686"/>
            <a:ext cx="1703414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th-TH" sz="1100" b="1" dirty="0">
                <a:latin typeface="Microsoft YaHei"/>
                <a:cs typeface="Microsoft YaHei"/>
              </a:rPr>
              <a:t>สร้างลำดับชั้นด้วย </a:t>
            </a:r>
            <a:r>
              <a:rPr lang="en-US" sz="1100" b="1" dirty="0">
                <a:latin typeface="Microsoft YaHei"/>
                <a:cs typeface="Microsoft YaHei"/>
              </a:rPr>
              <a:t>“</a:t>
            </a:r>
            <a:r>
              <a:rPr lang="th-TH" sz="1100" b="1" dirty="0">
                <a:latin typeface="Microsoft YaHei"/>
                <a:cs typeface="Microsoft YaHei"/>
              </a:rPr>
              <a:t>/”</a:t>
            </a:r>
            <a:endParaRPr lang="th-TH" sz="1100" dirty="0">
              <a:latin typeface="Microsoft YaHei"/>
              <a:cs typeface="Microsoft YaHei"/>
            </a:endParaRPr>
          </a:p>
        </p:txBody>
      </p:sp>
      <p:sp>
        <p:nvSpPr>
          <p:cNvPr id="66" name="object 5">
            <a:extLst>
              <a:ext uri="{FF2B5EF4-FFF2-40B4-BE49-F238E27FC236}">
                <a16:creationId xmlns:a16="http://schemas.microsoft.com/office/drawing/2014/main" id="{992EADA2-58A5-3256-437B-96BE3A4D06F5}"/>
              </a:ext>
            </a:extLst>
          </p:cNvPr>
          <p:cNvSpPr txBox="1"/>
          <p:nvPr/>
        </p:nvSpPr>
        <p:spPr>
          <a:xfrm>
            <a:off x="9200453" y="4994275"/>
            <a:ext cx="61912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latin typeface="Microsoft JhengHei UI"/>
                <a:cs typeface="Microsoft JhengHei UI"/>
              </a:rPr>
              <a:t>แบบฟอร์ม</a:t>
            </a:r>
            <a:endParaRPr sz="1000" dirty="0">
              <a:latin typeface="Microsoft JhengHei UI"/>
              <a:cs typeface="Microsoft JhengHei UI"/>
            </a:endParaRPr>
          </a:p>
        </p:txBody>
      </p:sp>
      <p:sp>
        <p:nvSpPr>
          <p:cNvPr id="67" name="object 52">
            <a:extLst>
              <a:ext uri="{FF2B5EF4-FFF2-40B4-BE49-F238E27FC236}">
                <a16:creationId xmlns:a16="http://schemas.microsoft.com/office/drawing/2014/main" id="{42026695-AACC-8FC4-15D5-91D8187F0035}"/>
              </a:ext>
            </a:extLst>
          </p:cNvPr>
          <p:cNvSpPr txBox="1"/>
          <p:nvPr/>
        </p:nvSpPr>
        <p:spPr>
          <a:xfrm>
            <a:off x="9432354" y="4693185"/>
            <a:ext cx="911607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dirty="0">
                <a:latin typeface="Microsoft YaHei"/>
                <a:cs typeface="Microsoft YaHei"/>
              </a:rPr>
              <a:t>นาย</a:t>
            </a:r>
            <a:r>
              <a:rPr lang="en-US" sz="1000" b="1" dirty="0">
                <a:latin typeface="Microsoft YaHei"/>
                <a:cs typeface="Microsoft YaHei"/>
              </a:rPr>
              <a:t>/</a:t>
            </a:r>
            <a:r>
              <a:rPr lang="th-TH" sz="1000" b="1" dirty="0">
                <a:latin typeface="Microsoft YaHei"/>
                <a:cs typeface="Microsoft YaHei"/>
              </a:rPr>
              <a:t>นางสาว</a:t>
            </a:r>
            <a:endParaRPr sz="1000" dirty="0">
              <a:latin typeface="Microsoft YaHei"/>
              <a:cs typeface="Microsoft YaHei"/>
            </a:endParaRPr>
          </a:p>
        </p:txBody>
      </p:sp>
      <p:sp>
        <p:nvSpPr>
          <p:cNvPr id="68" name="object 20">
            <a:extLst>
              <a:ext uri="{FF2B5EF4-FFF2-40B4-BE49-F238E27FC236}">
                <a16:creationId xmlns:a16="http://schemas.microsoft.com/office/drawing/2014/main" id="{F2576962-BB8C-F10B-8323-C3FB7D928839}"/>
              </a:ext>
            </a:extLst>
          </p:cNvPr>
          <p:cNvSpPr/>
          <p:nvPr/>
        </p:nvSpPr>
        <p:spPr>
          <a:xfrm>
            <a:off x="9690100" y="2139534"/>
            <a:ext cx="139700" cy="407034"/>
          </a:xfrm>
          <a:custGeom>
            <a:avLst/>
            <a:gdLst/>
            <a:ahLst/>
            <a:cxnLst/>
            <a:rect l="l" t="t" r="r" b="b"/>
            <a:pathLst>
              <a:path w="139700" h="407035">
                <a:moveTo>
                  <a:pt x="0" y="0"/>
                </a:moveTo>
                <a:lnTo>
                  <a:pt x="0" y="407035"/>
                </a:lnTo>
                <a:lnTo>
                  <a:pt x="139700" y="407035"/>
                </a:lnTo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4019" y="2289809"/>
            <a:ext cx="8958581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4800" dirty="0">
                <a:solidFill>
                  <a:srgbClr val="1F4E79"/>
                </a:solidFill>
                <a:latin typeface="Microsoft JhengHei"/>
                <a:cs typeface="Microsoft JhengHei"/>
              </a:rPr>
              <a:t>การจัดการฉลากแบบลงมือปฏิบัติจริง</a:t>
            </a:r>
            <a:endParaRPr lang="ja-JP" altLang="en-US" sz="4800" dirty="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36041" y="3021329"/>
            <a:ext cx="11521440" cy="0"/>
          </a:xfrm>
          <a:custGeom>
            <a:avLst/>
            <a:gdLst/>
            <a:ahLst/>
            <a:cxnLst/>
            <a:rect l="l" t="t" r="r" b="b"/>
            <a:pathLst>
              <a:path w="11521440">
                <a:moveTo>
                  <a:pt x="0" y="0"/>
                </a:moveTo>
                <a:lnTo>
                  <a:pt x="11521313" y="0"/>
                </a:lnTo>
              </a:path>
            </a:pathLst>
          </a:custGeom>
          <a:ln w="3810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23412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แสดงถึงชื่อของแบบฟอร์ม/ค่าอินพุตคลัสเตอร์บนป้ายกำกับ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1216533"/>
            <a:ext cx="10644505" cy="47423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ภาพรวม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เมื่อบันทึกแบบฟอร์มการป้อนข้อมูล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815340" lvl="2" indent="-265430">
              <a:lnSpc>
                <a:spcPct val="100000"/>
              </a:lnSpc>
              <a:buAutoNum type="alphaLcParenR"/>
              <a:tabLst>
                <a:tab pos="815975" algn="l"/>
              </a:tabLst>
            </a:pP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ป้ายกำกับแสดงชื่อของ "ข้อกำหนดแบบฟอร์ม"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550545" marR="6850380" lvl="2">
              <a:lnSpc>
                <a:spcPct val="100000"/>
              </a:lnSpc>
              <a:spcBef>
                <a:spcPts val="5"/>
              </a:spcBef>
              <a:buAutoNum type="alphaLcParenR"/>
              <a:tabLst>
                <a:tab pos="815975" algn="l"/>
              </a:tabLst>
            </a:pPr>
            <a: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ป้ายกำกับที่สะท้อนถึงคุณค่าของ  "บันทึกแบบฟอร์ม"กำหนดการตั้งค่าที่ให้คุณสร้างไฟล์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821690" marR="11430" indent="-271780">
              <a:lnSpc>
                <a:spcPct val="100000"/>
              </a:lnSpc>
              <a:tabLst>
                <a:tab pos="815340" algn="l"/>
              </a:tabLst>
            </a:pPr>
            <a:r>
              <a:rPr lang="ja-JP" altLang="en-US" sz="1400" b="1" spc="265" dirty="0">
                <a:solidFill>
                  <a:srgbClr val="585858"/>
                </a:solidFill>
                <a:latin typeface="Microsoft YaHei"/>
                <a:cs typeface="Microsoft YaHei"/>
              </a:rPr>
              <a:t>*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"หมายเหตุของแบบฟอร์ม" คือเนื้อหาที่แสดงบนแท็บ "การตั้งค่าข้อมูลของแบบฟอร์ม" ของ </a:t>
            </a:r>
            <a:r>
              <a:rPr lang="en-US" altLang="ja-JP" sz="1400" b="1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Designer</a:t>
            </a:r>
            <a:r>
              <a:rPr lang="th-TH" altLang="ja-JP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 ใช้สิ่งนี้เพื่อตั้งค่า “การถ่ายทอด" เพื่อแสดงค่าอินพุตคลัสเตอร์ในป้ายกำกับอัตโนมัติ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ข้อกำหนด</a:t>
            </a:r>
            <a:r>
              <a:rPr lang="th-TH" sz="18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ของแบบฟอร์มที่จะใช้</a:t>
            </a:r>
            <a:endParaRPr sz="1800" dirty="0">
              <a:latin typeface="Microsoft YaHei"/>
              <a:cs typeface="Microsoft YaHei"/>
            </a:endParaRPr>
          </a:p>
          <a:p>
            <a:pPr marL="1007745" lvl="2" indent="-269240">
              <a:spcBef>
                <a:spcPts val="65"/>
              </a:spcBef>
              <a:buChar char="•"/>
              <a:tabLst>
                <a:tab pos="551180" algn="l"/>
                <a:tab pos="3422015" algn="l"/>
              </a:tabLst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ซ่อมแซม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report_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ฟังก์ชันการคัดลอกแบบฟอร์ม </a:t>
            </a:r>
            <a:r>
              <a:rPr 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XX (</a:t>
            </a: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นำอันที่ใช้ใน "ฟังก์ชันการคัดลอกแบบฟอร์มกลับมาใช้ใหม่")</a:t>
            </a:r>
            <a:endParaRPr sz="1400" dirty="0">
              <a:latin typeface="Microsoft YaHei"/>
              <a:cs typeface="Microsoft YaHei"/>
            </a:endParaRPr>
          </a:p>
          <a:p>
            <a:pPr marL="281940" indent="-269875">
              <a:lnSpc>
                <a:spcPct val="100000"/>
              </a:lnSpc>
              <a:spcBef>
                <a:spcPts val="162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</a:t>
            </a:r>
            <a:endParaRPr sz="18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60"/>
              </a:spcBef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①</a:t>
            </a:r>
            <a:r>
              <a:rPr sz="1400" b="1" spc="305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เปิดแบบฟอร์มของ "ฟังก์ชันคัดลอกรายงานการซ่อมแซม </a:t>
            </a:r>
            <a:r>
              <a:rPr lang="en-US" altLang="ja-JP" sz="1400" b="1" spc="5" dirty="0" err="1">
                <a:solidFill>
                  <a:srgbClr val="585858"/>
                </a:solidFill>
                <a:latin typeface="Microsoft YaHei"/>
                <a:cs typeface="Microsoft YaHei"/>
              </a:rPr>
              <a:t>report_form</a:t>
            </a:r>
            <a:r>
              <a:rPr lang="en-US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 XX" </a:t>
            </a: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ใน </a:t>
            </a:r>
            <a:r>
              <a:rPr lang="en-US" altLang="ja-JP" sz="1400" b="1" spc="5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 Designer</a:t>
            </a:r>
          </a:p>
          <a:p>
            <a:pPr marL="281940">
              <a:lnSpc>
                <a:spcPct val="100000"/>
              </a:lnSpc>
              <a:spcBef>
                <a:spcPts val="60"/>
              </a:spcBef>
            </a:pP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กำหนดการตั้งค่าเพื่อคัดลอกเนื้อหาที่ป้อนในกลุ่ม "บุคคลที่รับผิดชอบ" ในการกำหนดชื่อของแบบฟอร์มเป็น "หมายเหตุของแบบฟอร์ม"</a:t>
            </a:r>
            <a:endParaRPr lang="ja-JP" altLang="en-US"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  <a:spcBef>
                <a:spcPts val="5"/>
              </a:spcBef>
            </a:pPr>
            <a:r>
              <a:rPr lang="ja-JP" altLang="en-US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②</a:t>
            </a:r>
            <a:r>
              <a:rPr lang="ja-JP" altLang="en-US" sz="1400" b="1" spc="26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ใน </a:t>
            </a:r>
            <a:r>
              <a:rPr lang="en-US" altLang="ja-JP" sz="1400" b="1" spc="5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 Manager</a:t>
            </a:r>
          </a:p>
          <a:p>
            <a:pPr marL="281940">
              <a:lnSpc>
                <a:spcPct val="100000"/>
              </a:lnSpc>
              <a:spcBef>
                <a:spcPts val="5"/>
              </a:spcBef>
            </a:pP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สร้างป้ายกำกับอัตโนมัติสองรายการด้านบน </a:t>
            </a:r>
            <a:r>
              <a:rPr lang="en-US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a) </a:t>
            </a:r>
            <a:r>
              <a:rPr lang="th-TH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และ </a:t>
            </a:r>
            <a:r>
              <a:rPr lang="en-US" altLang="ja-JP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b) </a:t>
            </a:r>
            <a:endParaRPr sz="1400" dirty="0">
              <a:latin typeface="Microsoft YaHei"/>
              <a:cs typeface="Microsoft YaHei"/>
            </a:endParaRPr>
          </a:p>
          <a:p>
            <a:pPr marL="28194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③</a:t>
            </a:r>
            <a:r>
              <a:rPr sz="1400" b="1" spc="260" dirty="0">
                <a:solidFill>
                  <a:srgbClr val="585858"/>
                </a:solidFill>
                <a:latin typeface="Microsoft YaHei"/>
                <a:cs typeface="Microsoft YaHei"/>
              </a:rPr>
              <a:t> </a:t>
            </a:r>
            <a:r>
              <a:rPr lang="th-TH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ใน </a:t>
            </a:r>
            <a:r>
              <a:rPr lang="en-US" sz="1400" b="1" spc="5" dirty="0" err="1">
                <a:solidFill>
                  <a:srgbClr val="585858"/>
                </a:solidFill>
                <a:latin typeface="Microsoft YaHei"/>
                <a:cs typeface="Microsoft YaHei"/>
              </a:rPr>
              <a:t>ConMas</a:t>
            </a:r>
            <a:r>
              <a:rPr lang="en-US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 Manager</a:t>
            </a:r>
          </a:p>
          <a:p>
            <a:pPr marL="281940">
              <a:lnSpc>
                <a:spcPct val="100000"/>
              </a:lnSpc>
            </a:pPr>
            <a:r>
              <a:rPr lang="th-TH" sz="1400" b="1" spc="5" dirty="0">
                <a:solidFill>
                  <a:srgbClr val="585858"/>
                </a:solidFill>
                <a:latin typeface="Microsoft YaHei"/>
                <a:cs typeface="Microsoft YaHei"/>
              </a:rPr>
              <a:t>ดำเนินการตั้งค่าเป็น “ลิงก์” 1 และ 2 ด้านบน </a:t>
            </a:r>
            <a:endParaRPr sz="1400" dirty="0">
              <a:latin typeface="Microsoft YaHei"/>
              <a:cs typeface="Microsoft YaHei"/>
            </a:endParaRPr>
          </a:p>
          <a:p>
            <a:pPr marR="5080" algn="r">
              <a:lnSpc>
                <a:spcPct val="100000"/>
              </a:lnSpc>
              <a:spcBef>
                <a:spcPts val="1680"/>
              </a:spcBef>
            </a:pPr>
            <a:r>
              <a:rPr lang="th-TH" sz="1400" b="1" dirty="0">
                <a:solidFill>
                  <a:srgbClr val="585858"/>
                </a:solidFill>
                <a:latin typeface="Microsoft YaHei"/>
                <a:cs typeface="Microsoft YaHei"/>
              </a:rPr>
              <a:t>รายละเอียดมีต่อในหน้าถัดไป</a:t>
            </a:r>
            <a:endParaRPr sz="14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6607" y="2605658"/>
            <a:ext cx="10125075" cy="3705860"/>
            <a:chOff x="1046607" y="2605658"/>
            <a:chExt cx="10125075" cy="37058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2" y="2615183"/>
              <a:ext cx="4853940" cy="362254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51369" y="2610421"/>
              <a:ext cx="4863465" cy="3632200"/>
            </a:xfrm>
            <a:custGeom>
              <a:avLst/>
              <a:gdLst/>
              <a:ahLst/>
              <a:cxnLst/>
              <a:rect l="l" t="t" r="r" b="b"/>
              <a:pathLst>
                <a:path w="4863465" h="3632200">
                  <a:moveTo>
                    <a:pt x="0" y="3632073"/>
                  </a:moveTo>
                  <a:lnTo>
                    <a:pt x="4863465" y="3632073"/>
                  </a:lnTo>
                  <a:lnTo>
                    <a:pt x="4863465" y="0"/>
                  </a:lnTo>
                  <a:lnTo>
                    <a:pt x="0" y="0"/>
                  </a:lnTo>
                  <a:lnTo>
                    <a:pt x="0" y="363207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69279" y="4035551"/>
              <a:ext cx="5492496" cy="226618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664453" y="4030789"/>
              <a:ext cx="5502275" cy="2275840"/>
            </a:xfrm>
            <a:custGeom>
              <a:avLst/>
              <a:gdLst/>
              <a:ahLst/>
              <a:cxnLst/>
              <a:rect l="l" t="t" r="r" b="b"/>
              <a:pathLst>
                <a:path w="5502275" h="2275840">
                  <a:moveTo>
                    <a:pt x="0" y="2275713"/>
                  </a:moveTo>
                  <a:lnTo>
                    <a:pt x="5502021" y="2275713"/>
                  </a:lnTo>
                  <a:lnTo>
                    <a:pt x="5502021" y="0"/>
                  </a:lnTo>
                  <a:lnTo>
                    <a:pt x="0" y="0"/>
                  </a:lnTo>
                  <a:lnTo>
                    <a:pt x="0" y="2275713"/>
                  </a:lnTo>
                  <a:close/>
                </a:path>
              </a:pathLst>
            </a:custGeom>
            <a:ln w="9525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40330" y="4426457"/>
              <a:ext cx="8425180" cy="283845"/>
            </a:xfrm>
            <a:custGeom>
              <a:avLst/>
              <a:gdLst/>
              <a:ahLst/>
              <a:cxnLst/>
              <a:rect l="l" t="t" r="r" b="b"/>
              <a:pathLst>
                <a:path w="8425180" h="283845">
                  <a:moveTo>
                    <a:pt x="1187195" y="227076"/>
                  </a:moveTo>
                  <a:lnTo>
                    <a:pt x="2520696" y="227076"/>
                  </a:lnTo>
                  <a:lnTo>
                    <a:pt x="2520696" y="0"/>
                  </a:lnTo>
                  <a:lnTo>
                    <a:pt x="1187195" y="0"/>
                  </a:lnTo>
                  <a:lnTo>
                    <a:pt x="1187195" y="227076"/>
                  </a:lnTo>
                  <a:close/>
                </a:path>
                <a:path w="8425180" h="283845">
                  <a:moveTo>
                    <a:pt x="0" y="227076"/>
                  </a:moveTo>
                  <a:lnTo>
                    <a:pt x="720852" y="227076"/>
                  </a:lnTo>
                  <a:lnTo>
                    <a:pt x="720852" y="9144"/>
                  </a:lnTo>
                  <a:lnTo>
                    <a:pt x="0" y="9144"/>
                  </a:lnTo>
                  <a:lnTo>
                    <a:pt x="0" y="227076"/>
                  </a:lnTo>
                  <a:close/>
                </a:path>
                <a:path w="8425180" h="283845">
                  <a:moveTo>
                    <a:pt x="6624828" y="283464"/>
                  </a:moveTo>
                  <a:lnTo>
                    <a:pt x="8424672" y="283464"/>
                  </a:lnTo>
                  <a:lnTo>
                    <a:pt x="8424672" y="92964"/>
                  </a:lnTo>
                  <a:lnTo>
                    <a:pt x="6624828" y="92964"/>
                  </a:lnTo>
                  <a:lnTo>
                    <a:pt x="6624828" y="28346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61055" y="4478908"/>
              <a:ext cx="466725" cy="132715"/>
            </a:xfrm>
            <a:custGeom>
              <a:avLst/>
              <a:gdLst/>
              <a:ahLst/>
              <a:cxnLst/>
              <a:rect l="l" t="t" r="r" b="b"/>
              <a:pathLst>
                <a:path w="466725" h="132714">
                  <a:moveTo>
                    <a:pt x="113665" y="0"/>
                  </a:moveTo>
                  <a:lnTo>
                    <a:pt x="0" y="66548"/>
                  </a:lnTo>
                  <a:lnTo>
                    <a:pt x="113919" y="132715"/>
                  </a:lnTo>
                  <a:lnTo>
                    <a:pt x="122682" y="130302"/>
                  </a:lnTo>
                  <a:lnTo>
                    <a:pt x="126619" y="123571"/>
                  </a:lnTo>
                  <a:lnTo>
                    <a:pt x="130556" y="116713"/>
                  </a:lnTo>
                  <a:lnTo>
                    <a:pt x="128270" y="107950"/>
                  </a:lnTo>
                  <a:lnTo>
                    <a:pt x="81552" y="80899"/>
                  </a:lnTo>
                  <a:lnTo>
                    <a:pt x="28448" y="80899"/>
                  </a:lnTo>
                  <a:lnTo>
                    <a:pt x="28448" y="52324"/>
                  </a:lnTo>
                  <a:lnTo>
                    <a:pt x="81366" y="52096"/>
                  </a:lnTo>
                  <a:lnTo>
                    <a:pt x="121285" y="28702"/>
                  </a:lnTo>
                  <a:lnTo>
                    <a:pt x="130302" y="15875"/>
                  </a:lnTo>
                  <a:lnTo>
                    <a:pt x="126365" y="9144"/>
                  </a:lnTo>
                  <a:lnTo>
                    <a:pt x="122428" y="2286"/>
                  </a:lnTo>
                  <a:lnTo>
                    <a:pt x="113665" y="0"/>
                  </a:lnTo>
                  <a:close/>
                </a:path>
                <a:path w="466725" h="132714">
                  <a:moveTo>
                    <a:pt x="81366" y="52096"/>
                  </a:moveTo>
                  <a:lnTo>
                    <a:pt x="64897" y="52197"/>
                  </a:lnTo>
                  <a:lnTo>
                    <a:pt x="28448" y="52324"/>
                  </a:lnTo>
                  <a:lnTo>
                    <a:pt x="28448" y="80899"/>
                  </a:lnTo>
                  <a:lnTo>
                    <a:pt x="65024" y="80772"/>
                  </a:lnTo>
                  <a:lnTo>
                    <a:pt x="81163" y="80673"/>
                  </a:lnTo>
                  <a:lnTo>
                    <a:pt x="78047" y="78867"/>
                  </a:lnTo>
                  <a:lnTo>
                    <a:pt x="35687" y="78867"/>
                  </a:lnTo>
                  <a:lnTo>
                    <a:pt x="35560" y="54229"/>
                  </a:lnTo>
                  <a:lnTo>
                    <a:pt x="77727" y="54229"/>
                  </a:lnTo>
                  <a:lnTo>
                    <a:pt x="81366" y="52096"/>
                  </a:lnTo>
                  <a:close/>
                </a:path>
                <a:path w="466725" h="132714">
                  <a:moveTo>
                    <a:pt x="81163" y="80673"/>
                  </a:moveTo>
                  <a:lnTo>
                    <a:pt x="65024" y="80772"/>
                  </a:lnTo>
                  <a:lnTo>
                    <a:pt x="28448" y="80899"/>
                  </a:lnTo>
                  <a:lnTo>
                    <a:pt x="81552" y="80899"/>
                  </a:lnTo>
                  <a:lnTo>
                    <a:pt x="81163" y="80673"/>
                  </a:lnTo>
                  <a:close/>
                </a:path>
                <a:path w="466725" h="132714">
                  <a:moveTo>
                    <a:pt x="143383" y="51689"/>
                  </a:moveTo>
                  <a:lnTo>
                    <a:pt x="105791" y="52070"/>
                  </a:lnTo>
                  <a:lnTo>
                    <a:pt x="81366" y="52096"/>
                  </a:lnTo>
                  <a:lnTo>
                    <a:pt x="56755" y="66519"/>
                  </a:lnTo>
                  <a:lnTo>
                    <a:pt x="81163" y="80673"/>
                  </a:lnTo>
                  <a:lnTo>
                    <a:pt x="106045" y="80645"/>
                  </a:lnTo>
                  <a:lnTo>
                    <a:pt x="125349" y="80391"/>
                  </a:lnTo>
                  <a:lnTo>
                    <a:pt x="190500" y="79883"/>
                  </a:lnTo>
                  <a:lnTo>
                    <a:pt x="222250" y="79121"/>
                  </a:lnTo>
                  <a:lnTo>
                    <a:pt x="225679" y="79121"/>
                  </a:lnTo>
                  <a:lnTo>
                    <a:pt x="231521" y="78867"/>
                  </a:lnTo>
                  <a:lnTo>
                    <a:pt x="233680" y="78613"/>
                  </a:lnTo>
                  <a:lnTo>
                    <a:pt x="233425" y="78613"/>
                  </a:lnTo>
                  <a:lnTo>
                    <a:pt x="235458" y="78486"/>
                  </a:lnTo>
                  <a:lnTo>
                    <a:pt x="235923" y="78359"/>
                  </a:lnTo>
                  <a:lnTo>
                    <a:pt x="235204" y="78359"/>
                  </a:lnTo>
                  <a:lnTo>
                    <a:pt x="237236" y="77978"/>
                  </a:lnTo>
                  <a:lnTo>
                    <a:pt x="241935" y="77978"/>
                  </a:lnTo>
                  <a:lnTo>
                    <a:pt x="245364" y="77851"/>
                  </a:lnTo>
                  <a:lnTo>
                    <a:pt x="245237" y="77851"/>
                  </a:lnTo>
                  <a:lnTo>
                    <a:pt x="253746" y="77597"/>
                  </a:lnTo>
                  <a:lnTo>
                    <a:pt x="323469" y="76708"/>
                  </a:lnTo>
                  <a:lnTo>
                    <a:pt x="423037" y="76200"/>
                  </a:lnTo>
                  <a:lnTo>
                    <a:pt x="466598" y="76073"/>
                  </a:lnTo>
                  <a:lnTo>
                    <a:pt x="466598" y="51816"/>
                  </a:lnTo>
                  <a:lnTo>
                    <a:pt x="143256" y="51816"/>
                  </a:lnTo>
                  <a:close/>
                </a:path>
                <a:path w="466725" h="132714">
                  <a:moveTo>
                    <a:pt x="35560" y="54229"/>
                  </a:moveTo>
                  <a:lnTo>
                    <a:pt x="35687" y="78867"/>
                  </a:lnTo>
                  <a:lnTo>
                    <a:pt x="56755" y="66519"/>
                  </a:lnTo>
                  <a:lnTo>
                    <a:pt x="35560" y="54229"/>
                  </a:lnTo>
                  <a:close/>
                </a:path>
                <a:path w="466725" h="132714">
                  <a:moveTo>
                    <a:pt x="56755" y="66519"/>
                  </a:moveTo>
                  <a:lnTo>
                    <a:pt x="35687" y="78867"/>
                  </a:lnTo>
                  <a:lnTo>
                    <a:pt x="78047" y="78867"/>
                  </a:lnTo>
                  <a:lnTo>
                    <a:pt x="56755" y="66519"/>
                  </a:lnTo>
                  <a:close/>
                </a:path>
                <a:path w="466725" h="132714">
                  <a:moveTo>
                    <a:pt x="237236" y="77978"/>
                  </a:moveTo>
                  <a:lnTo>
                    <a:pt x="235204" y="78359"/>
                  </a:lnTo>
                  <a:lnTo>
                    <a:pt x="236093" y="78232"/>
                  </a:lnTo>
                  <a:lnTo>
                    <a:pt x="236389" y="78232"/>
                  </a:lnTo>
                  <a:lnTo>
                    <a:pt x="237236" y="77978"/>
                  </a:lnTo>
                  <a:close/>
                </a:path>
                <a:path w="466725" h="132714">
                  <a:moveTo>
                    <a:pt x="236093" y="78232"/>
                  </a:moveTo>
                  <a:lnTo>
                    <a:pt x="235204" y="78359"/>
                  </a:lnTo>
                  <a:lnTo>
                    <a:pt x="235585" y="78359"/>
                  </a:lnTo>
                  <a:lnTo>
                    <a:pt x="236093" y="78232"/>
                  </a:lnTo>
                  <a:close/>
                </a:path>
                <a:path w="466725" h="132714">
                  <a:moveTo>
                    <a:pt x="236389" y="78232"/>
                  </a:moveTo>
                  <a:lnTo>
                    <a:pt x="236093" y="78232"/>
                  </a:lnTo>
                  <a:lnTo>
                    <a:pt x="235585" y="78359"/>
                  </a:lnTo>
                  <a:lnTo>
                    <a:pt x="236043" y="78326"/>
                  </a:lnTo>
                  <a:lnTo>
                    <a:pt x="236389" y="78232"/>
                  </a:lnTo>
                  <a:close/>
                </a:path>
                <a:path w="466725" h="132714">
                  <a:moveTo>
                    <a:pt x="236043" y="78326"/>
                  </a:moveTo>
                  <a:lnTo>
                    <a:pt x="235585" y="78359"/>
                  </a:lnTo>
                  <a:lnTo>
                    <a:pt x="235923" y="78359"/>
                  </a:lnTo>
                  <a:close/>
                </a:path>
                <a:path w="466725" h="132714">
                  <a:moveTo>
                    <a:pt x="239775" y="77978"/>
                  </a:moveTo>
                  <a:lnTo>
                    <a:pt x="237236" y="77978"/>
                  </a:lnTo>
                  <a:lnTo>
                    <a:pt x="236855" y="78105"/>
                  </a:lnTo>
                  <a:lnTo>
                    <a:pt x="236043" y="78326"/>
                  </a:lnTo>
                  <a:lnTo>
                    <a:pt x="237362" y="78232"/>
                  </a:lnTo>
                  <a:lnTo>
                    <a:pt x="239775" y="77978"/>
                  </a:lnTo>
                  <a:close/>
                </a:path>
                <a:path w="466725" h="132714">
                  <a:moveTo>
                    <a:pt x="77727" y="54229"/>
                  </a:moveTo>
                  <a:lnTo>
                    <a:pt x="35560" y="54229"/>
                  </a:lnTo>
                  <a:lnTo>
                    <a:pt x="56755" y="66519"/>
                  </a:lnTo>
                  <a:lnTo>
                    <a:pt x="77727" y="54229"/>
                  </a:lnTo>
                  <a:close/>
                </a:path>
                <a:path w="466725" h="132714">
                  <a:moveTo>
                    <a:pt x="466598" y="50165"/>
                  </a:moveTo>
                  <a:lnTo>
                    <a:pt x="231648" y="50165"/>
                  </a:lnTo>
                  <a:lnTo>
                    <a:pt x="230084" y="50360"/>
                  </a:lnTo>
                  <a:lnTo>
                    <a:pt x="229870" y="50419"/>
                  </a:lnTo>
                  <a:lnTo>
                    <a:pt x="227711" y="50419"/>
                  </a:lnTo>
                  <a:lnTo>
                    <a:pt x="224790" y="50546"/>
                  </a:lnTo>
                  <a:lnTo>
                    <a:pt x="221487" y="50673"/>
                  </a:lnTo>
                  <a:lnTo>
                    <a:pt x="202437" y="51054"/>
                  </a:lnTo>
                  <a:lnTo>
                    <a:pt x="202565" y="51054"/>
                  </a:lnTo>
                  <a:lnTo>
                    <a:pt x="190119" y="51308"/>
                  </a:lnTo>
                  <a:lnTo>
                    <a:pt x="176022" y="51435"/>
                  </a:lnTo>
                  <a:lnTo>
                    <a:pt x="143256" y="51816"/>
                  </a:lnTo>
                  <a:lnTo>
                    <a:pt x="466598" y="51816"/>
                  </a:lnTo>
                  <a:lnTo>
                    <a:pt x="466598" y="50165"/>
                  </a:lnTo>
                  <a:close/>
                </a:path>
                <a:path w="466725" h="132714">
                  <a:moveTo>
                    <a:pt x="229454" y="50315"/>
                  </a:moveTo>
                  <a:lnTo>
                    <a:pt x="227584" y="50419"/>
                  </a:lnTo>
                  <a:lnTo>
                    <a:pt x="228727" y="50419"/>
                  </a:lnTo>
                  <a:lnTo>
                    <a:pt x="229454" y="50315"/>
                  </a:lnTo>
                  <a:close/>
                </a:path>
                <a:path w="466725" h="132714">
                  <a:moveTo>
                    <a:pt x="229870" y="50292"/>
                  </a:moveTo>
                  <a:lnTo>
                    <a:pt x="229454" y="50315"/>
                  </a:lnTo>
                  <a:lnTo>
                    <a:pt x="228727" y="50419"/>
                  </a:lnTo>
                  <a:lnTo>
                    <a:pt x="229870" y="50292"/>
                  </a:lnTo>
                  <a:close/>
                </a:path>
                <a:path w="466725" h="132714">
                  <a:moveTo>
                    <a:pt x="230335" y="50292"/>
                  </a:moveTo>
                  <a:lnTo>
                    <a:pt x="229870" y="50292"/>
                  </a:lnTo>
                  <a:lnTo>
                    <a:pt x="228727" y="50419"/>
                  </a:lnTo>
                  <a:lnTo>
                    <a:pt x="229616" y="50419"/>
                  </a:lnTo>
                  <a:lnTo>
                    <a:pt x="230084" y="50360"/>
                  </a:lnTo>
                  <a:lnTo>
                    <a:pt x="230335" y="50292"/>
                  </a:lnTo>
                  <a:close/>
                </a:path>
                <a:path w="466725" h="132714">
                  <a:moveTo>
                    <a:pt x="466598" y="47498"/>
                  </a:moveTo>
                  <a:lnTo>
                    <a:pt x="423037" y="47625"/>
                  </a:lnTo>
                  <a:lnTo>
                    <a:pt x="401828" y="47625"/>
                  </a:lnTo>
                  <a:lnTo>
                    <a:pt x="244602" y="49276"/>
                  </a:lnTo>
                  <a:lnTo>
                    <a:pt x="237744" y="49530"/>
                  </a:lnTo>
                  <a:lnTo>
                    <a:pt x="235204" y="49657"/>
                  </a:lnTo>
                  <a:lnTo>
                    <a:pt x="235458" y="49657"/>
                  </a:lnTo>
                  <a:lnTo>
                    <a:pt x="233553" y="49784"/>
                  </a:lnTo>
                  <a:lnTo>
                    <a:pt x="231267" y="50038"/>
                  </a:lnTo>
                  <a:lnTo>
                    <a:pt x="230084" y="50360"/>
                  </a:lnTo>
                  <a:lnTo>
                    <a:pt x="231648" y="50165"/>
                  </a:lnTo>
                  <a:lnTo>
                    <a:pt x="466598" y="50165"/>
                  </a:lnTo>
                  <a:lnTo>
                    <a:pt x="466598" y="47498"/>
                  </a:lnTo>
                  <a:close/>
                </a:path>
                <a:path w="466725" h="132714">
                  <a:moveTo>
                    <a:pt x="230801" y="50165"/>
                  </a:moveTo>
                  <a:lnTo>
                    <a:pt x="230505" y="50165"/>
                  </a:lnTo>
                  <a:lnTo>
                    <a:pt x="229454" y="50315"/>
                  </a:lnTo>
                  <a:lnTo>
                    <a:pt x="229870" y="50292"/>
                  </a:lnTo>
                  <a:lnTo>
                    <a:pt x="230335" y="50292"/>
                  </a:lnTo>
                  <a:lnTo>
                    <a:pt x="230801" y="5016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71294" y="3137153"/>
              <a:ext cx="1856739" cy="509270"/>
            </a:xfrm>
            <a:custGeom>
              <a:avLst/>
              <a:gdLst/>
              <a:ahLst/>
              <a:cxnLst/>
              <a:rect l="l" t="t" r="r" b="b"/>
              <a:pathLst>
                <a:path w="1856739" h="509270">
                  <a:moveTo>
                    <a:pt x="0" y="509016"/>
                  </a:moveTo>
                  <a:lnTo>
                    <a:pt x="1856232" y="509016"/>
                  </a:lnTo>
                  <a:lnTo>
                    <a:pt x="1856232" y="0"/>
                  </a:lnTo>
                  <a:lnTo>
                    <a:pt x="0" y="0"/>
                  </a:lnTo>
                  <a:lnTo>
                    <a:pt x="0" y="50901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59764" y="3391788"/>
              <a:ext cx="1732914" cy="876935"/>
            </a:xfrm>
            <a:custGeom>
              <a:avLst/>
              <a:gdLst/>
              <a:ahLst/>
              <a:cxnLst/>
              <a:rect l="l" t="t" r="r" b="b"/>
              <a:pathLst>
                <a:path w="1732914" h="876935">
                  <a:moveTo>
                    <a:pt x="1732661" y="0"/>
                  </a:moveTo>
                  <a:lnTo>
                    <a:pt x="846328" y="372491"/>
                  </a:lnTo>
                  <a:lnTo>
                    <a:pt x="0" y="372491"/>
                  </a:lnTo>
                  <a:lnTo>
                    <a:pt x="0" y="876935"/>
                  </a:lnTo>
                  <a:lnTo>
                    <a:pt x="1450848" y="876935"/>
                  </a:lnTo>
                  <a:lnTo>
                    <a:pt x="1450848" y="372491"/>
                  </a:lnTo>
                  <a:lnTo>
                    <a:pt x="1209040" y="372491"/>
                  </a:lnTo>
                  <a:lnTo>
                    <a:pt x="173266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59764" y="3391788"/>
              <a:ext cx="1732914" cy="876935"/>
            </a:xfrm>
            <a:custGeom>
              <a:avLst/>
              <a:gdLst/>
              <a:ahLst/>
              <a:cxnLst/>
              <a:rect l="l" t="t" r="r" b="b"/>
              <a:pathLst>
                <a:path w="1732914" h="876935">
                  <a:moveTo>
                    <a:pt x="0" y="372491"/>
                  </a:moveTo>
                  <a:lnTo>
                    <a:pt x="846328" y="372491"/>
                  </a:lnTo>
                  <a:lnTo>
                    <a:pt x="1732661" y="0"/>
                  </a:lnTo>
                  <a:lnTo>
                    <a:pt x="1209040" y="372491"/>
                  </a:lnTo>
                  <a:lnTo>
                    <a:pt x="1450848" y="372491"/>
                  </a:lnTo>
                  <a:lnTo>
                    <a:pt x="1450848" y="456565"/>
                  </a:lnTo>
                  <a:lnTo>
                    <a:pt x="1450848" y="582676"/>
                  </a:lnTo>
                  <a:lnTo>
                    <a:pt x="1450848" y="876935"/>
                  </a:lnTo>
                  <a:lnTo>
                    <a:pt x="1209040" y="876935"/>
                  </a:lnTo>
                  <a:lnTo>
                    <a:pt x="846328" y="876935"/>
                  </a:lnTo>
                  <a:lnTo>
                    <a:pt x="0" y="876935"/>
                  </a:lnTo>
                  <a:lnTo>
                    <a:pt x="0" y="582676"/>
                  </a:lnTo>
                  <a:lnTo>
                    <a:pt x="0" y="456565"/>
                  </a:lnTo>
                  <a:lnTo>
                    <a:pt x="0" y="372491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74293" y="941959"/>
            <a:ext cx="9915525" cy="1375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 </a:t>
            </a:r>
            <a:r>
              <a:rPr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①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เปิดข้อกำหนดแบบฟอร์มภาคปฏิบัติจาก </a:t>
            </a:r>
            <a:r>
              <a:rPr lang="en-US" altLang="ja-JP" sz="1400" dirty="0" err="1">
                <a:solidFill>
                  <a:srgbClr val="585858"/>
                </a:solidFill>
                <a:latin typeface="Microsoft JhengHei"/>
                <a:cs typeface="Microsoft JhengHei"/>
              </a:rPr>
              <a:t>ConMas</a:t>
            </a:r>
            <a:r>
              <a:rPr lang="en-US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 Designer </a:t>
            </a:r>
            <a:endParaRPr sz="1400" dirty="0">
              <a:latin typeface="Microsoft JhengHei"/>
              <a:cs typeface="Microsoft Jheng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ในครั้งนี้ เราจะกำหนดการตั้งค่าเพื่อให้ค่าที่ป้อนในกลุ่ม "บุคคลที่รับผิดชอบ" ของแผ่นงานหมายเลข 1 ปรากฏในป้ายกำกับ</a:t>
            </a:r>
            <a:endParaRPr sz="1400" dirty="0">
              <a:latin typeface="Microsoft JhengHei"/>
              <a:cs typeface="Microsoft JhengHei"/>
            </a:endParaRPr>
          </a:p>
          <a:p>
            <a:pPr marL="815340" lvl="2" indent="-265430">
              <a:lnSpc>
                <a:spcPct val="100000"/>
              </a:lnSpc>
              <a:buChar char="-"/>
              <a:tabLst>
                <a:tab pos="815340" algn="l"/>
                <a:tab pos="815975" algn="l"/>
              </a:tabLst>
            </a:pPr>
            <a:r>
              <a:rPr lang="th-TH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บนหน้าจอแก้ไข </a:t>
            </a:r>
            <a:r>
              <a:rPr lang="en-US" sz="1400" spc="-25" dirty="0" err="1">
                <a:solidFill>
                  <a:srgbClr val="585858"/>
                </a:solidFill>
                <a:latin typeface="Microsoft JhengHei"/>
                <a:cs typeface="Microsoft JhengHei"/>
              </a:rPr>
              <a:t>ConMas</a:t>
            </a:r>
            <a:r>
              <a:rPr lang="en-US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 Designer </a:t>
            </a:r>
            <a:r>
              <a:rPr lang="th-TH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แสดงเมนูคลิกขวาบนคลัสเตอร์ "ผู้รับมอบหมาย"</a:t>
            </a:r>
            <a:endParaRPr sz="1400" dirty="0">
              <a:latin typeface="Microsoft JhengHei"/>
              <a:cs typeface="Microsoft JhengHei"/>
            </a:endParaRPr>
          </a:p>
          <a:p>
            <a:pPr marL="815340" lvl="2" indent="-265430">
              <a:lnSpc>
                <a:spcPct val="100000"/>
              </a:lnSpc>
              <a:buChar char="-"/>
              <a:tabLst>
                <a:tab pos="815340" algn="l"/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วางเมาส์เหนือ "หมายเหตุ/คัดลอกไปยังคีย์ระบบ" แล้วคลิก "หมายเหตุแบบฟอร์ม 1" จากเนื้อหาที่ขยาย</a:t>
            </a:r>
            <a:endParaRPr sz="1400" dirty="0">
              <a:latin typeface="Microsoft JhengHei"/>
              <a:cs typeface="Microsoft JhengHei"/>
            </a:endParaRPr>
          </a:p>
          <a:p>
            <a:pPr marL="815340" lvl="2" indent="-265430">
              <a:lnSpc>
                <a:spcPct val="100000"/>
              </a:lnSpc>
              <a:spcBef>
                <a:spcPts val="5"/>
              </a:spcBef>
              <a:buChar char="-"/>
              <a:tabLst>
                <a:tab pos="815340" algn="l"/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หลังจากตั้งค่าแล้ว ให้บันทึกข้อกำหนดของแบบฟอร์มบนเซิร์ฟเวอร์โดยคลิก "เผยแพร่"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38168" y="3885827"/>
            <a:ext cx="1143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0" marR="5080" indent="-70485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คลิกขวาที่คลัสเตอร์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860165" y="3066160"/>
            <a:ext cx="1911350" cy="1379220"/>
            <a:chOff x="3860165" y="3066160"/>
            <a:chExt cx="1911350" cy="1379220"/>
          </a:xfrm>
        </p:grpSpPr>
        <p:sp>
          <p:nvSpPr>
            <p:cNvPr id="15" name="object 15"/>
            <p:cNvSpPr/>
            <p:nvPr/>
          </p:nvSpPr>
          <p:spPr>
            <a:xfrm>
              <a:off x="3863340" y="3069335"/>
              <a:ext cx="1905000" cy="1372870"/>
            </a:xfrm>
            <a:custGeom>
              <a:avLst/>
              <a:gdLst/>
              <a:ahLst/>
              <a:cxnLst/>
              <a:rect l="l" t="t" r="r" b="b"/>
              <a:pathLst>
                <a:path w="1905000" h="1372870">
                  <a:moveTo>
                    <a:pt x="1905000" y="0"/>
                  </a:moveTo>
                  <a:lnTo>
                    <a:pt x="0" y="0"/>
                  </a:lnTo>
                  <a:lnTo>
                    <a:pt x="0" y="502919"/>
                  </a:lnTo>
                  <a:lnTo>
                    <a:pt x="1111250" y="502919"/>
                  </a:lnTo>
                  <a:lnTo>
                    <a:pt x="962406" y="1372743"/>
                  </a:lnTo>
                  <a:lnTo>
                    <a:pt x="1587500" y="502919"/>
                  </a:lnTo>
                  <a:lnTo>
                    <a:pt x="1905000" y="502919"/>
                  </a:lnTo>
                  <a:lnTo>
                    <a:pt x="190500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63340" y="3069335"/>
              <a:ext cx="1905000" cy="1372870"/>
            </a:xfrm>
            <a:custGeom>
              <a:avLst/>
              <a:gdLst/>
              <a:ahLst/>
              <a:cxnLst/>
              <a:rect l="l" t="t" r="r" b="b"/>
              <a:pathLst>
                <a:path w="1905000" h="1372870">
                  <a:moveTo>
                    <a:pt x="0" y="0"/>
                  </a:moveTo>
                  <a:lnTo>
                    <a:pt x="1111250" y="0"/>
                  </a:lnTo>
                  <a:lnTo>
                    <a:pt x="1587500" y="0"/>
                  </a:lnTo>
                  <a:lnTo>
                    <a:pt x="1905000" y="0"/>
                  </a:lnTo>
                  <a:lnTo>
                    <a:pt x="1905000" y="293369"/>
                  </a:lnTo>
                  <a:lnTo>
                    <a:pt x="1905000" y="419100"/>
                  </a:lnTo>
                  <a:lnTo>
                    <a:pt x="1905000" y="502919"/>
                  </a:lnTo>
                  <a:lnTo>
                    <a:pt x="1587500" y="502919"/>
                  </a:lnTo>
                  <a:lnTo>
                    <a:pt x="962406" y="1372743"/>
                  </a:lnTo>
                  <a:lnTo>
                    <a:pt x="1111250" y="502919"/>
                  </a:lnTo>
                  <a:lnTo>
                    <a:pt x="0" y="502919"/>
                  </a:lnTo>
                  <a:lnTo>
                    <a:pt x="0" y="419100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184014" y="3128136"/>
            <a:ext cx="1244346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จาก "หมายเหตุ/คัดลอกไปยังคีย์ระบบ"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811907" y="4594605"/>
            <a:ext cx="2764790" cy="1323340"/>
            <a:chOff x="2811907" y="4594605"/>
            <a:chExt cx="2764790" cy="1323340"/>
          </a:xfrm>
        </p:grpSpPr>
        <p:sp>
          <p:nvSpPr>
            <p:cNvPr id="19" name="object 19"/>
            <p:cNvSpPr/>
            <p:nvPr/>
          </p:nvSpPr>
          <p:spPr>
            <a:xfrm>
              <a:off x="2815082" y="4597780"/>
              <a:ext cx="2758440" cy="1316990"/>
            </a:xfrm>
            <a:custGeom>
              <a:avLst/>
              <a:gdLst/>
              <a:ahLst/>
              <a:cxnLst/>
              <a:rect l="l" t="t" r="r" b="b"/>
              <a:pathLst>
                <a:path w="2758440" h="1316989">
                  <a:moveTo>
                    <a:pt x="0" y="0"/>
                  </a:moveTo>
                  <a:lnTo>
                    <a:pt x="957326" y="812419"/>
                  </a:lnTo>
                  <a:lnTo>
                    <a:pt x="597154" y="812419"/>
                  </a:lnTo>
                  <a:lnTo>
                    <a:pt x="597154" y="1316863"/>
                  </a:lnTo>
                  <a:lnTo>
                    <a:pt x="2758185" y="1316863"/>
                  </a:lnTo>
                  <a:lnTo>
                    <a:pt x="2758185" y="812419"/>
                  </a:lnTo>
                  <a:lnTo>
                    <a:pt x="1497583" y="8124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815082" y="4597780"/>
              <a:ext cx="2758440" cy="1316990"/>
            </a:xfrm>
            <a:custGeom>
              <a:avLst/>
              <a:gdLst/>
              <a:ahLst/>
              <a:cxnLst/>
              <a:rect l="l" t="t" r="r" b="b"/>
              <a:pathLst>
                <a:path w="2758440" h="1316989">
                  <a:moveTo>
                    <a:pt x="597154" y="812419"/>
                  </a:moveTo>
                  <a:lnTo>
                    <a:pt x="957326" y="812419"/>
                  </a:lnTo>
                  <a:lnTo>
                    <a:pt x="0" y="0"/>
                  </a:lnTo>
                  <a:lnTo>
                    <a:pt x="1497583" y="812419"/>
                  </a:lnTo>
                  <a:lnTo>
                    <a:pt x="2758185" y="812419"/>
                  </a:lnTo>
                  <a:lnTo>
                    <a:pt x="2758185" y="896493"/>
                  </a:lnTo>
                  <a:lnTo>
                    <a:pt x="2758185" y="1022604"/>
                  </a:lnTo>
                  <a:lnTo>
                    <a:pt x="2758185" y="1316863"/>
                  </a:lnTo>
                  <a:lnTo>
                    <a:pt x="1497583" y="1316863"/>
                  </a:lnTo>
                  <a:lnTo>
                    <a:pt x="957326" y="1316863"/>
                  </a:lnTo>
                  <a:lnTo>
                    <a:pt x="597154" y="1316863"/>
                  </a:lnTo>
                  <a:lnTo>
                    <a:pt x="597154" y="1022604"/>
                  </a:lnTo>
                  <a:lnTo>
                    <a:pt x="597154" y="896493"/>
                  </a:lnTo>
                  <a:lnTo>
                    <a:pt x="597154" y="812419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526029" y="5462117"/>
            <a:ext cx="1924494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0" marR="5080" indent="-673735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 "หมายเหตุแบบฟอร์ม 1" เพื่อเสร็จสิ้นการตั้งค่า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885185" y="2819273"/>
            <a:ext cx="8254365" cy="2077720"/>
            <a:chOff x="2885185" y="2819273"/>
            <a:chExt cx="8254365" cy="2077720"/>
          </a:xfrm>
        </p:grpSpPr>
        <p:sp>
          <p:nvSpPr>
            <p:cNvPr id="23" name="object 23"/>
            <p:cNvSpPr/>
            <p:nvPr/>
          </p:nvSpPr>
          <p:spPr>
            <a:xfrm>
              <a:off x="2885186" y="3645661"/>
              <a:ext cx="6379845" cy="1250950"/>
            </a:xfrm>
            <a:custGeom>
              <a:avLst/>
              <a:gdLst/>
              <a:ahLst/>
              <a:cxnLst/>
              <a:rect l="l" t="t" r="r" b="b"/>
              <a:pathLst>
                <a:path w="6379845" h="1250950">
                  <a:moveTo>
                    <a:pt x="1662811" y="661670"/>
                  </a:moveTo>
                  <a:lnTo>
                    <a:pt x="1659509" y="653161"/>
                  </a:lnTo>
                  <a:lnTo>
                    <a:pt x="1645158" y="646684"/>
                  </a:lnTo>
                  <a:lnTo>
                    <a:pt x="1636649" y="649986"/>
                  </a:lnTo>
                  <a:lnTo>
                    <a:pt x="1608277" y="713232"/>
                  </a:lnTo>
                  <a:lnTo>
                    <a:pt x="1603756" y="702564"/>
                  </a:lnTo>
                  <a:lnTo>
                    <a:pt x="1593342" y="683514"/>
                  </a:lnTo>
                  <a:lnTo>
                    <a:pt x="1590382" y="679005"/>
                  </a:lnTo>
                  <a:lnTo>
                    <a:pt x="1590382" y="748766"/>
                  </a:lnTo>
                  <a:lnTo>
                    <a:pt x="1585175" y="731888"/>
                  </a:lnTo>
                  <a:lnTo>
                    <a:pt x="1577924" y="714870"/>
                  </a:lnTo>
                  <a:lnTo>
                    <a:pt x="1568754" y="698080"/>
                  </a:lnTo>
                  <a:lnTo>
                    <a:pt x="1557718" y="681469"/>
                  </a:lnTo>
                  <a:lnTo>
                    <a:pt x="1544726" y="664718"/>
                  </a:lnTo>
                  <a:lnTo>
                    <a:pt x="1545082" y="665099"/>
                  </a:lnTo>
                  <a:lnTo>
                    <a:pt x="1544726" y="664718"/>
                  </a:lnTo>
                  <a:lnTo>
                    <a:pt x="1545031" y="665099"/>
                  </a:lnTo>
                  <a:lnTo>
                    <a:pt x="1557718" y="681469"/>
                  </a:lnTo>
                  <a:lnTo>
                    <a:pt x="1557985" y="681863"/>
                  </a:lnTo>
                  <a:lnTo>
                    <a:pt x="1558074" y="681990"/>
                  </a:lnTo>
                  <a:lnTo>
                    <a:pt x="1568754" y="698080"/>
                  </a:lnTo>
                  <a:lnTo>
                    <a:pt x="1569123" y="698754"/>
                  </a:lnTo>
                  <a:lnTo>
                    <a:pt x="1590382" y="748766"/>
                  </a:lnTo>
                  <a:lnTo>
                    <a:pt x="1590382" y="679005"/>
                  </a:lnTo>
                  <a:lnTo>
                    <a:pt x="1581010" y="664718"/>
                  </a:lnTo>
                  <a:lnTo>
                    <a:pt x="1575231" y="657352"/>
                  </a:lnTo>
                  <a:lnTo>
                    <a:pt x="1567764" y="647827"/>
                  </a:lnTo>
                  <a:lnTo>
                    <a:pt x="1566672" y="646430"/>
                  </a:lnTo>
                  <a:lnTo>
                    <a:pt x="1553362" y="631444"/>
                  </a:lnTo>
                  <a:lnTo>
                    <a:pt x="1550670" y="628396"/>
                  </a:lnTo>
                  <a:lnTo>
                    <a:pt x="1537398" y="615315"/>
                  </a:lnTo>
                  <a:lnTo>
                    <a:pt x="1532890" y="610870"/>
                  </a:lnTo>
                  <a:lnTo>
                    <a:pt x="1520024" y="599440"/>
                  </a:lnTo>
                  <a:lnTo>
                    <a:pt x="1513459" y="593598"/>
                  </a:lnTo>
                  <a:lnTo>
                    <a:pt x="1501076" y="583819"/>
                  </a:lnTo>
                  <a:lnTo>
                    <a:pt x="1492250" y="576834"/>
                  </a:lnTo>
                  <a:lnTo>
                    <a:pt x="1481010" y="568706"/>
                  </a:lnTo>
                  <a:lnTo>
                    <a:pt x="1469771" y="560578"/>
                  </a:lnTo>
                  <a:lnTo>
                    <a:pt x="1459776" y="553974"/>
                  </a:lnTo>
                  <a:lnTo>
                    <a:pt x="1445768" y="544703"/>
                  </a:lnTo>
                  <a:lnTo>
                    <a:pt x="1420368" y="529336"/>
                  </a:lnTo>
                  <a:lnTo>
                    <a:pt x="1414462" y="526034"/>
                  </a:lnTo>
                  <a:lnTo>
                    <a:pt x="1393825" y="514477"/>
                  </a:lnTo>
                  <a:lnTo>
                    <a:pt x="1365885" y="500253"/>
                  </a:lnTo>
                  <a:lnTo>
                    <a:pt x="1336929" y="486664"/>
                  </a:lnTo>
                  <a:lnTo>
                    <a:pt x="1313611" y="476631"/>
                  </a:lnTo>
                  <a:lnTo>
                    <a:pt x="1306830" y="473710"/>
                  </a:lnTo>
                  <a:lnTo>
                    <a:pt x="1287259" y="465963"/>
                  </a:lnTo>
                  <a:lnTo>
                    <a:pt x="1275715" y="461391"/>
                  </a:lnTo>
                  <a:lnTo>
                    <a:pt x="1261097" y="456057"/>
                  </a:lnTo>
                  <a:lnTo>
                    <a:pt x="1243711" y="449707"/>
                  </a:lnTo>
                  <a:lnTo>
                    <a:pt x="1235290" y="446913"/>
                  </a:lnTo>
                  <a:lnTo>
                    <a:pt x="1210818" y="438785"/>
                  </a:lnTo>
                  <a:lnTo>
                    <a:pt x="1209967" y="438531"/>
                  </a:lnTo>
                  <a:lnTo>
                    <a:pt x="1177036" y="428625"/>
                  </a:lnTo>
                  <a:lnTo>
                    <a:pt x="1142619" y="419354"/>
                  </a:lnTo>
                  <a:lnTo>
                    <a:pt x="1140028" y="418719"/>
                  </a:lnTo>
                  <a:lnTo>
                    <a:pt x="1120889" y="414020"/>
                  </a:lnTo>
                  <a:lnTo>
                    <a:pt x="1107440" y="410718"/>
                  </a:lnTo>
                  <a:lnTo>
                    <a:pt x="1035558" y="396367"/>
                  </a:lnTo>
                  <a:lnTo>
                    <a:pt x="961898" y="385699"/>
                  </a:lnTo>
                  <a:lnTo>
                    <a:pt x="887095" y="379095"/>
                  </a:lnTo>
                  <a:lnTo>
                    <a:pt x="811403" y="376428"/>
                  </a:lnTo>
                  <a:lnTo>
                    <a:pt x="773938" y="375920"/>
                  </a:lnTo>
                  <a:lnTo>
                    <a:pt x="774319" y="375920"/>
                  </a:lnTo>
                  <a:lnTo>
                    <a:pt x="737108" y="374269"/>
                  </a:lnTo>
                  <a:lnTo>
                    <a:pt x="737616" y="374269"/>
                  </a:lnTo>
                  <a:lnTo>
                    <a:pt x="700532" y="371602"/>
                  </a:lnTo>
                  <a:lnTo>
                    <a:pt x="700913" y="371602"/>
                  </a:lnTo>
                  <a:lnTo>
                    <a:pt x="663956" y="367919"/>
                  </a:lnTo>
                  <a:lnTo>
                    <a:pt x="664337" y="367919"/>
                  </a:lnTo>
                  <a:lnTo>
                    <a:pt x="628713" y="363220"/>
                  </a:lnTo>
                  <a:lnTo>
                    <a:pt x="627761" y="363093"/>
                  </a:lnTo>
                  <a:lnTo>
                    <a:pt x="628142" y="363220"/>
                  </a:lnTo>
                  <a:lnTo>
                    <a:pt x="591947" y="357505"/>
                  </a:lnTo>
                  <a:lnTo>
                    <a:pt x="592328" y="357505"/>
                  </a:lnTo>
                  <a:lnTo>
                    <a:pt x="556514" y="350901"/>
                  </a:lnTo>
                  <a:lnTo>
                    <a:pt x="556895" y="350901"/>
                  </a:lnTo>
                  <a:lnTo>
                    <a:pt x="522185" y="343535"/>
                  </a:lnTo>
                  <a:lnTo>
                    <a:pt x="521589" y="343408"/>
                  </a:lnTo>
                  <a:lnTo>
                    <a:pt x="521970" y="343535"/>
                  </a:lnTo>
                  <a:lnTo>
                    <a:pt x="487807" y="335153"/>
                  </a:lnTo>
                  <a:lnTo>
                    <a:pt x="487299" y="335026"/>
                  </a:lnTo>
                  <a:lnTo>
                    <a:pt x="487553" y="335153"/>
                  </a:lnTo>
                  <a:lnTo>
                    <a:pt x="453986" y="326136"/>
                  </a:lnTo>
                  <a:lnTo>
                    <a:pt x="453517" y="326009"/>
                  </a:lnTo>
                  <a:lnTo>
                    <a:pt x="453898" y="326136"/>
                  </a:lnTo>
                  <a:lnTo>
                    <a:pt x="421157" y="316103"/>
                  </a:lnTo>
                  <a:lnTo>
                    <a:pt x="420751" y="315976"/>
                  </a:lnTo>
                  <a:lnTo>
                    <a:pt x="420992" y="316103"/>
                  </a:lnTo>
                  <a:lnTo>
                    <a:pt x="389255" y="305562"/>
                  </a:lnTo>
                  <a:lnTo>
                    <a:pt x="388480" y="305308"/>
                  </a:lnTo>
                  <a:lnTo>
                    <a:pt x="388874" y="305562"/>
                  </a:lnTo>
                  <a:lnTo>
                    <a:pt x="357251" y="294005"/>
                  </a:lnTo>
                  <a:lnTo>
                    <a:pt x="357632" y="294132"/>
                  </a:lnTo>
                  <a:lnTo>
                    <a:pt x="357301" y="294005"/>
                  </a:lnTo>
                  <a:lnTo>
                    <a:pt x="326771" y="282067"/>
                  </a:lnTo>
                  <a:lnTo>
                    <a:pt x="327279" y="282194"/>
                  </a:lnTo>
                  <a:lnTo>
                    <a:pt x="326974" y="282067"/>
                  </a:lnTo>
                  <a:lnTo>
                    <a:pt x="297688" y="269367"/>
                  </a:lnTo>
                  <a:lnTo>
                    <a:pt x="298069" y="269494"/>
                  </a:lnTo>
                  <a:lnTo>
                    <a:pt x="297789" y="269367"/>
                  </a:lnTo>
                  <a:lnTo>
                    <a:pt x="269900" y="256286"/>
                  </a:lnTo>
                  <a:lnTo>
                    <a:pt x="269659" y="256184"/>
                  </a:lnTo>
                  <a:lnTo>
                    <a:pt x="269481" y="256095"/>
                  </a:lnTo>
                  <a:lnTo>
                    <a:pt x="242443" y="242316"/>
                  </a:lnTo>
                  <a:lnTo>
                    <a:pt x="242951" y="242570"/>
                  </a:lnTo>
                  <a:lnTo>
                    <a:pt x="242481" y="242316"/>
                  </a:lnTo>
                  <a:lnTo>
                    <a:pt x="216662" y="227965"/>
                  </a:lnTo>
                  <a:lnTo>
                    <a:pt x="217170" y="228219"/>
                  </a:lnTo>
                  <a:lnTo>
                    <a:pt x="216738" y="227965"/>
                  </a:lnTo>
                  <a:lnTo>
                    <a:pt x="192773" y="213487"/>
                  </a:lnTo>
                  <a:lnTo>
                    <a:pt x="192151" y="213106"/>
                  </a:lnTo>
                  <a:lnTo>
                    <a:pt x="192659" y="213487"/>
                  </a:lnTo>
                  <a:lnTo>
                    <a:pt x="169862" y="198374"/>
                  </a:lnTo>
                  <a:lnTo>
                    <a:pt x="169291" y="197993"/>
                  </a:lnTo>
                  <a:lnTo>
                    <a:pt x="169799" y="198374"/>
                  </a:lnTo>
                  <a:lnTo>
                    <a:pt x="148348" y="182753"/>
                  </a:lnTo>
                  <a:lnTo>
                    <a:pt x="147828" y="182372"/>
                  </a:lnTo>
                  <a:lnTo>
                    <a:pt x="148209" y="182753"/>
                  </a:lnTo>
                  <a:lnTo>
                    <a:pt x="128270" y="167005"/>
                  </a:lnTo>
                  <a:lnTo>
                    <a:pt x="128143" y="166916"/>
                  </a:lnTo>
                  <a:lnTo>
                    <a:pt x="127698" y="166497"/>
                  </a:lnTo>
                  <a:lnTo>
                    <a:pt x="110185" y="150876"/>
                  </a:lnTo>
                  <a:lnTo>
                    <a:pt x="109474" y="150241"/>
                  </a:lnTo>
                  <a:lnTo>
                    <a:pt x="109982" y="150876"/>
                  </a:lnTo>
                  <a:lnTo>
                    <a:pt x="93345" y="134493"/>
                  </a:lnTo>
                  <a:lnTo>
                    <a:pt x="93141" y="134289"/>
                  </a:lnTo>
                  <a:lnTo>
                    <a:pt x="92773" y="133858"/>
                  </a:lnTo>
                  <a:lnTo>
                    <a:pt x="78638" y="117856"/>
                  </a:lnTo>
                  <a:lnTo>
                    <a:pt x="78397" y="117602"/>
                  </a:lnTo>
                  <a:lnTo>
                    <a:pt x="78308" y="117475"/>
                  </a:lnTo>
                  <a:lnTo>
                    <a:pt x="78016" y="117094"/>
                  </a:lnTo>
                  <a:lnTo>
                    <a:pt x="65582" y="101219"/>
                  </a:lnTo>
                  <a:lnTo>
                    <a:pt x="65201" y="100736"/>
                  </a:lnTo>
                  <a:lnTo>
                    <a:pt x="64947" y="100330"/>
                  </a:lnTo>
                  <a:lnTo>
                    <a:pt x="54508" y="84455"/>
                  </a:lnTo>
                  <a:lnTo>
                    <a:pt x="54317" y="84162"/>
                  </a:lnTo>
                  <a:lnTo>
                    <a:pt x="53924" y="83439"/>
                  </a:lnTo>
                  <a:lnTo>
                    <a:pt x="45389" y="67818"/>
                  </a:lnTo>
                  <a:lnTo>
                    <a:pt x="44704" y="66548"/>
                  </a:lnTo>
                  <a:lnTo>
                    <a:pt x="45212" y="67818"/>
                  </a:lnTo>
                  <a:lnTo>
                    <a:pt x="38176" y="51054"/>
                  </a:lnTo>
                  <a:lnTo>
                    <a:pt x="37858" y="50317"/>
                  </a:lnTo>
                  <a:lnTo>
                    <a:pt x="37655" y="49657"/>
                  </a:lnTo>
                  <a:lnTo>
                    <a:pt x="32385" y="32893"/>
                  </a:lnTo>
                  <a:lnTo>
                    <a:pt x="32893" y="34417"/>
                  </a:lnTo>
                  <a:lnTo>
                    <a:pt x="32600" y="32893"/>
                  </a:lnTo>
                  <a:lnTo>
                    <a:pt x="29692" y="17399"/>
                  </a:lnTo>
                  <a:lnTo>
                    <a:pt x="29476" y="16268"/>
                  </a:lnTo>
                  <a:lnTo>
                    <a:pt x="29464" y="16129"/>
                  </a:lnTo>
                  <a:lnTo>
                    <a:pt x="28778" y="9144"/>
                  </a:lnTo>
                  <a:lnTo>
                    <a:pt x="28778" y="8826"/>
                  </a:lnTo>
                  <a:lnTo>
                    <a:pt x="28829" y="9144"/>
                  </a:lnTo>
                  <a:lnTo>
                    <a:pt x="28790" y="8255"/>
                  </a:lnTo>
                  <a:lnTo>
                    <a:pt x="28448" y="0"/>
                  </a:lnTo>
                  <a:lnTo>
                    <a:pt x="0" y="1016"/>
                  </a:lnTo>
                  <a:lnTo>
                    <a:pt x="254" y="10541"/>
                  </a:lnTo>
                  <a:lnTo>
                    <a:pt x="10922" y="60198"/>
                  </a:lnTo>
                  <a:lnTo>
                    <a:pt x="29718" y="98679"/>
                  </a:lnTo>
                  <a:lnTo>
                    <a:pt x="56261" y="135763"/>
                  </a:lnTo>
                  <a:lnTo>
                    <a:pt x="90170" y="171450"/>
                  </a:lnTo>
                  <a:lnTo>
                    <a:pt x="130683" y="205359"/>
                  </a:lnTo>
                  <a:lnTo>
                    <a:pt x="177165" y="237490"/>
                  </a:lnTo>
                  <a:lnTo>
                    <a:pt x="229235" y="267589"/>
                  </a:lnTo>
                  <a:lnTo>
                    <a:pt x="286131" y="295529"/>
                  </a:lnTo>
                  <a:lnTo>
                    <a:pt x="347345" y="320802"/>
                  </a:lnTo>
                  <a:lnTo>
                    <a:pt x="412242" y="343281"/>
                  </a:lnTo>
                  <a:lnTo>
                    <a:pt x="480314" y="362712"/>
                  </a:lnTo>
                  <a:lnTo>
                    <a:pt x="551053" y="378968"/>
                  </a:lnTo>
                  <a:lnTo>
                    <a:pt x="623824" y="391414"/>
                  </a:lnTo>
                  <a:lnTo>
                    <a:pt x="698246" y="400050"/>
                  </a:lnTo>
                  <a:lnTo>
                    <a:pt x="773303" y="404495"/>
                  </a:lnTo>
                  <a:lnTo>
                    <a:pt x="810768" y="405003"/>
                  </a:lnTo>
                  <a:lnTo>
                    <a:pt x="848233" y="406019"/>
                  </a:lnTo>
                  <a:lnTo>
                    <a:pt x="885571" y="407670"/>
                  </a:lnTo>
                  <a:lnTo>
                    <a:pt x="885190" y="407670"/>
                  </a:lnTo>
                  <a:lnTo>
                    <a:pt x="922401" y="410337"/>
                  </a:lnTo>
                  <a:lnTo>
                    <a:pt x="921893" y="410337"/>
                  </a:lnTo>
                  <a:lnTo>
                    <a:pt x="958723" y="414147"/>
                  </a:lnTo>
                  <a:lnTo>
                    <a:pt x="958469" y="414020"/>
                  </a:lnTo>
                  <a:lnTo>
                    <a:pt x="995045" y="418846"/>
                  </a:lnTo>
                  <a:lnTo>
                    <a:pt x="994664" y="418719"/>
                  </a:lnTo>
                  <a:lnTo>
                    <a:pt x="1030859" y="424561"/>
                  </a:lnTo>
                  <a:lnTo>
                    <a:pt x="1030478" y="424561"/>
                  </a:lnTo>
                  <a:lnTo>
                    <a:pt x="1066419" y="431165"/>
                  </a:lnTo>
                  <a:lnTo>
                    <a:pt x="1066038" y="431165"/>
                  </a:lnTo>
                  <a:lnTo>
                    <a:pt x="1101344" y="438658"/>
                  </a:lnTo>
                  <a:lnTo>
                    <a:pt x="1135634" y="447040"/>
                  </a:lnTo>
                  <a:lnTo>
                    <a:pt x="1202309" y="466090"/>
                  </a:lnTo>
                  <a:lnTo>
                    <a:pt x="1265428" y="488061"/>
                  </a:lnTo>
                  <a:lnTo>
                    <a:pt x="1265745" y="488188"/>
                  </a:lnTo>
                  <a:lnTo>
                    <a:pt x="1296035" y="500126"/>
                  </a:lnTo>
                  <a:lnTo>
                    <a:pt x="1295654" y="499999"/>
                  </a:lnTo>
                  <a:lnTo>
                    <a:pt x="1295946" y="500126"/>
                  </a:lnTo>
                  <a:lnTo>
                    <a:pt x="1325372" y="512826"/>
                  </a:lnTo>
                  <a:lnTo>
                    <a:pt x="1324991" y="512699"/>
                  </a:lnTo>
                  <a:lnTo>
                    <a:pt x="1325257" y="512826"/>
                  </a:lnTo>
                  <a:lnTo>
                    <a:pt x="1353566" y="526034"/>
                  </a:lnTo>
                  <a:lnTo>
                    <a:pt x="1353185" y="525907"/>
                  </a:lnTo>
                  <a:lnTo>
                    <a:pt x="1380109" y="539623"/>
                  </a:lnTo>
                  <a:lnTo>
                    <a:pt x="1380553" y="539877"/>
                  </a:lnTo>
                  <a:lnTo>
                    <a:pt x="1406271" y="554228"/>
                  </a:lnTo>
                  <a:lnTo>
                    <a:pt x="1405890" y="553974"/>
                  </a:lnTo>
                  <a:lnTo>
                    <a:pt x="1430655" y="568960"/>
                  </a:lnTo>
                  <a:lnTo>
                    <a:pt x="1453769" y="584200"/>
                  </a:lnTo>
                  <a:lnTo>
                    <a:pt x="1474876" y="599579"/>
                  </a:lnTo>
                  <a:lnTo>
                    <a:pt x="1474724" y="599440"/>
                  </a:lnTo>
                  <a:lnTo>
                    <a:pt x="1475232" y="599821"/>
                  </a:lnTo>
                  <a:lnTo>
                    <a:pt x="1474876" y="599579"/>
                  </a:lnTo>
                  <a:lnTo>
                    <a:pt x="1475193" y="599821"/>
                  </a:lnTo>
                  <a:lnTo>
                    <a:pt x="1495298" y="615823"/>
                  </a:lnTo>
                  <a:lnTo>
                    <a:pt x="1494790" y="615315"/>
                  </a:lnTo>
                  <a:lnTo>
                    <a:pt x="1513586" y="631952"/>
                  </a:lnTo>
                  <a:lnTo>
                    <a:pt x="1530223" y="648462"/>
                  </a:lnTo>
                  <a:lnTo>
                    <a:pt x="1529715" y="647827"/>
                  </a:lnTo>
                  <a:lnTo>
                    <a:pt x="1540865" y="660374"/>
                  </a:lnTo>
                  <a:lnTo>
                    <a:pt x="1532255" y="666750"/>
                  </a:lnTo>
                  <a:lnTo>
                    <a:pt x="1530858" y="675640"/>
                  </a:lnTo>
                  <a:lnTo>
                    <a:pt x="1535557" y="681990"/>
                  </a:lnTo>
                  <a:lnTo>
                    <a:pt x="1608836" y="781685"/>
                  </a:lnTo>
                  <a:lnTo>
                    <a:pt x="1620304" y="756158"/>
                  </a:lnTo>
                  <a:lnTo>
                    <a:pt x="1659509" y="668909"/>
                  </a:lnTo>
                  <a:lnTo>
                    <a:pt x="1662811" y="661670"/>
                  </a:lnTo>
                  <a:close/>
                </a:path>
                <a:path w="6379845" h="1250950">
                  <a:moveTo>
                    <a:pt x="6379591" y="969010"/>
                  </a:moveTo>
                  <a:lnTo>
                    <a:pt x="6355575" y="955040"/>
                  </a:lnTo>
                  <a:lnTo>
                    <a:pt x="6272657" y="906780"/>
                  </a:lnTo>
                  <a:lnTo>
                    <a:pt x="6265799" y="902970"/>
                  </a:lnTo>
                  <a:lnTo>
                    <a:pt x="6257036" y="905510"/>
                  </a:lnTo>
                  <a:lnTo>
                    <a:pt x="6253099" y="911860"/>
                  </a:lnTo>
                  <a:lnTo>
                    <a:pt x="6249162" y="919480"/>
                  </a:lnTo>
                  <a:lnTo>
                    <a:pt x="6251448" y="927100"/>
                  </a:lnTo>
                  <a:lnTo>
                    <a:pt x="6258306" y="932180"/>
                  </a:lnTo>
                  <a:lnTo>
                    <a:pt x="6297917" y="955040"/>
                  </a:lnTo>
                  <a:lnTo>
                    <a:pt x="6103112" y="955040"/>
                  </a:lnTo>
                  <a:lnTo>
                    <a:pt x="5693029" y="958850"/>
                  </a:lnTo>
                  <a:lnTo>
                    <a:pt x="5040376" y="971550"/>
                  </a:lnTo>
                  <a:lnTo>
                    <a:pt x="4678934" y="982980"/>
                  </a:lnTo>
                  <a:lnTo>
                    <a:pt x="4565142" y="988060"/>
                  </a:lnTo>
                  <a:lnTo>
                    <a:pt x="4455160" y="991870"/>
                  </a:lnTo>
                  <a:lnTo>
                    <a:pt x="4247515" y="1002030"/>
                  </a:lnTo>
                  <a:lnTo>
                    <a:pt x="4150487" y="1005840"/>
                  </a:lnTo>
                  <a:lnTo>
                    <a:pt x="4058285" y="1010920"/>
                  </a:lnTo>
                  <a:lnTo>
                    <a:pt x="3813556" y="1027430"/>
                  </a:lnTo>
                  <a:lnTo>
                    <a:pt x="3743452" y="1033780"/>
                  </a:lnTo>
                  <a:lnTo>
                    <a:pt x="3710686" y="1036320"/>
                  </a:lnTo>
                  <a:lnTo>
                    <a:pt x="3679558" y="1040130"/>
                  </a:lnTo>
                  <a:lnTo>
                    <a:pt x="3622167" y="1045210"/>
                  </a:lnTo>
                  <a:lnTo>
                    <a:pt x="3595878" y="1049020"/>
                  </a:lnTo>
                  <a:lnTo>
                    <a:pt x="3548634" y="1054100"/>
                  </a:lnTo>
                  <a:lnTo>
                    <a:pt x="3527552" y="1057910"/>
                  </a:lnTo>
                  <a:lnTo>
                    <a:pt x="3508248" y="1060450"/>
                  </a:lnTo>
                  <a:lnTo>
                    <a:pt x="3490849" y="1064260"/>
                  </a:lnTo>
                  <a:lnTo>
                    <a:pt x="3475228" y="1066800"/>
                  </a:lnTo>
                  <a:lnTo>
                    <a:pt x="3461512" y="1070610"/>
                  </a:lnTo>
                  <a:lnTo>
                    <a:pt x="3422777" y="1085850"/>
                  </a:lnTo>
                  <a:lnTo>
                    <a:pt x="3413633" y="1098550"/>
                  </a:lnTo>
                  <a:lnTo>
                    <a:pt x="3413887" y="1098550"/>
                  </a:lnTo>
                  <a:lnTo>
                    <a:pt x="3413099" y="1100620"/>
                  </a:lnTo>
                  <a:lnTo>
                    <a:pt x="3408502" y="1104709"/>
                  </a:lnTo>
                  <a:lnTo>
                    <a:pt x="3399409" y="1108710"/>
                  </a:lnTo>
                  <a:lnTo>
                    <a:pt x="3400933" y="1108710"/>
                  </a:lnTo>
                  <a:lnTo>
                    <a:pt x="3384804" y="1115060"/>
                  </a:lnTo>
                  <a:lnTo>
                    <a:pt x="3385820" y="1113790"/>
                  </a:lnTo>
                  <a:lnTo>
                    <a:pt x="3365627" y="1120140"/>
                  </a:lnTo>
                  <a:lnTo>
                    <a:pt x="3366262" y="1120140"/>
                  </a:lnTo>
                  <a:lnTo>
                    <a:pt x="3341878" y="1126490"/>
                  </a:lnTo>
                  <a:lnTo>
                    <a:pt x="3342259" y="1126490"/>
                  </a:lnTo>
                  <a:lnTo>
                    <a:pt x="3314065" y="1132840"/>
                  </a:lnTo>
                  <a:lnTo>
                    <a:pt x="3314446" y="1132840"/>
                  </a:lnTo>
                  <a:lnTo>
                    <a:pt x="3282315" y="1137920"/>
                  </a:lnTo>
                  <a:lnTo>
                    <a:pt x="3282569" y="1137920"/>
                  </a:lnTo>
                  <a:lnTo>
                    <a:pt x="3246755" y="1144270"/>
                  </a:lnTo>
                  <a:lnTo>
                    <a:pt x="3247009" y="1144270"/>
                  </a:lnTo>
                  <a:lnTo>
                    <a:pt x="3207766" y="1149350"/>
                  </a:lnTo>
                  <a:lnTo>
                    <a:pt x="3208020" y="1149350"/>
                  </a:lnTo>
                  <a:lnTo>
                    <a:pt x="3165475" y="1155700"/>
                  </a:lnTo>
                  <a:lnTo>
                    <a:pt x="3165602" y="1155700"/>
                  </a:lnTo>
                  <a:lnTo>
                    <a:pt x="3119882" y="1160780"/>
                  </a:lnTo>
                  <a:lnTo>
                    <a:pt x="3120009" y="1160780"/>
                  </a:lnTo>
                  <a:lnTo>
                    <a:pt x="3071114" y="1165860"/>
                  </a:lnTo>
                  <a:lnTo>
                    <a:pt x="3071241" y="1165860"/>
                  </a:lnTo>
                  <a:lnTo>
                    <a:pt x="3019806" y="1170940"/>
                  </a:lnTo>
                  <a:lnTo>
                    <a:pt x="2965450" y="1176020"/>
                  </a:lnTo>
                  <a:lnTo>
                    <a:pt x="2908554" y="1181100"/>
                  </a:lnTo>
                  <a:lnTo>
                    <a:pt x="2849245" y="1186180"/>
                  </a:lnTo>
                  <a:lnTo>
                    <a:pt x="2787650" y="1189990"/>
                  </a:lnTo>
                  <a:lnTo>
                    <a:pt x="2723896" y="1193800"/>
                  </a:lnTo>
                  <a:lnTo>
                    <a:pt x="2658110" y="1198880"/>
                  </a:lnTo>
                  <a:lnTo>
                    <a:pt x="2590673" y="1201420"/>
                  </a:lnTo>
                  <a:lnTo>
                    <a:pt x="2521458" y="1205230"/>
                  </a:lnTo>
                  <a:lnTo>
                    <a:pt x="2378710" y="1211580"/>
                  </a:lnTo>
                  <a:lnTo>
                    <a:pt x="2231009" y="1216660"/>
                  </a:lnTo>
                  <a:lnTo>
                    <a:pt x="2079752" y="1220470"/>
                  </a:lnTo>
                  <a:lnTo>
                    <a:pt x="1925955" y="1221740"/>
                  </a:lnTo>
                  <a:lnTo>
                    <a:pt x="1771142" y="1223010"/>
                  </a:lnTo>
                  <a:lnTo>
                    <a:pt x="1771015" y="1223010"/>
                  </a:lnTo>
                  <a:lnTo>
                    <a:pt x="1770888" y="1223010"/>
                  </a:lnTo>
                  <a:lnTo>
                    <a:pt x="1616329" y="1221740"/>
                  </a:lnTo>
                  <a:lnTo>
                    <a:pt x="1462532" y="1217930"/>
                  </a:lnTo>
                  <a:lnTo>
                    <a:pt x="1311275" y="1211580"/>
                  </a:lnTo>
                  <a:lnTo>
                    <a:pt x="1163701" y="1203960"/>
                  </a:lnTo>
                  <a:lnTo>
                    <a:pt x="1020953" y="1192530"/>
                  </a:lnTo>
                  <a:lnTo>
                    <a:pt x="1021207" y="1192530"/>
                  </a:lnTo>
                  <a:lnTo>
                    <a:pt x="951865" y="1187450"/>
                  </a:lnTo>
                  <a:lnTo>
                    <a:pt x="884428" y="1181100"/>
                  </a:lnTo>
                  <a:lnTo>
                    <a:pt x="818769" y="1174750"/>
                  </a:lnTo>
                  <a:lnTo>
                    <a:pt x="818896" y="1174750"/>
                  </a:lnTo>
                  <a:lnTo>
                    <a:pt x="755015" y="1167130"/>
                  </a:lnTo>
                  <a:lnTo>
                    <a:pt x="755142" y="1167130"/>
                  </a:lnTo>
                  <a:lnTo>
                    <a:pt x="693547" y="1159510"/>
                  </a:lnTo>
                  <a:lnTo>
                    <a:pt x="693674" y="1159510"/>
                  </a:lnTo>
                  <a:lnTo>
                    <a:pt x="634238" y="1151890"/>
                  </a:lnTo>
                  <a:lnTo>
                    <a:pt x="634365" y="1151890"/>
                  </a:lnTo>
                  <a:lnTo>
                    <a:pt x="577342" y="1143000"/>
                  </a:lnTo>
                  <a:lnTo>
                    <a:pt x="577596" y="1143000"/>
                  </a:lnTo>
                  <a:lnTo>
                    <a:pt x="523113" y="1135380"/>
                  </a:lnTo>
                  <a:lnTo>
                    <a:pt x="523367" y="1135380"/>
                  </a:lnTo>
                  <a:lnTo>
                    <a:pt x="471805" y="1126490"/>
                  </a:lnTo>
                  <a:lnTo>
                    <a:pt x="471932" y="1126490"/>
                  </a:lnTo>
                  <a:lnTo>
                    <a:pt x="423037" y="1117600"/>
                  </a:lnTo>
                  <a:lnTo>
                    <a:pt x="423291" y="1117600"/>
                  </a:lnTo>
                  <a:lnTo>
                    <a:pt x="377571" y="1107440"/>
                  </a:lnTo>
                  <a:lnTo>
                    <a:pt x="377952" y="1107440"/>
                  </a:lnTo>
                  <a:lnTo>
                    <a:pt x="335280" y="1098550"/>
                  </a:lnTo>
                  <a:lnTo>
                    <a:pt x="335661" y="1098550"/>
                  </a:lnTo>
                  <a:lnTo>
                    <a:pt x="296418" y="1088390"/>
                  </a:lnTo>
                  <a:lnTo>
                    <a:pt x="296799" y="1088390"/>
                  </a:lnTo>
                  <a:lnTo>
                    <a:pt x="260985" y="1079500"/>
                  </a:lnTo>
                  <a:lnTo>
                    <a:pt x="261366" y="1079500"/>
                  </a:lnTo>
                  <a:lnTo>
                    <a:pt x="229362" y="1069340"/>
                  </a:lnTo>
                  <a:lnTo>
                    <a:pt x="229870" y="1069340"/>
                  </a:lnTo>
                  <a:lnTo>
                    <a:pt x="201549" y="1059180"/>
                  </a:lnTo>
                  <a:lnTo>
                    <a:pt x="202311" y="1059180"/>
                  </a:lnTo>
                  <a:lnTo>
                    <a:pt x="177927" y="1049020"/>
                  </a:lnTo>
                  <a:lnTo>
                    <a:pt x="178943" y="1049020"/>
                  </a:lnTo>
                  <a:lnTo>
                    <a:pt x="158623" y="1038860"/>
                  </a:lnTo>
                  <a:lnTo>
                    <a:pt x="159893" y="1038860"/>
                  </a:lnTo>
                  <a:lnTo>
                    <a:pt x="145770" y="1029970"/>
                  </a:lnTo>
                  <a:lnTo>
                    <a:pt x="145376" y="1029728"/>
                  </a:lnTo>
                  <a:lnTo>
                    <a:pt x="144208" y="1028700"/>
                  </a:lnTo>
                  <a:lnTo>
                    <a:pt x="136893" y="1022350"/>
                  </a:lnTo>
                  <a:lnTo>
                    <a:pt x="135483" y="1021130"/>
                  </a:lnTo>
                  <a:lnTo>
                    <a:pt x="134658" y="1019810"/>
                  </a:lnTo>
                  <a:lnTo>
                    <a:pt x="132245" y="1016000"/>
                  </a:lnTo>
                  <a:lnTo>
                    <a:pt x="130543" y="1013333"/>
                  </a:lnTo>
                  <a:lnTo>
                    <a:pt x="129984" y="1010920"/>
                  </a:lnTo>
                  <a:lnTo>
                    <a:pt x="128778" y="1005840"/>
                  </a:lnTo>
                  <a:lnTo>
                    <a:pt x="100838" y="1012190"/>
                  </a:lnTo>
                  <a:lnTo>
                    <a:pt x="103759" y="1024890"/>
                  </a:lnTo>
                  <a:lnTo>
                    <a:pt x="113411" y="1040130"/>
                  </a:lnTo>
                  <a:lnTo>
                    <a:pt x="144780" y="1064260"/>
                  </a:lnTo>
                  <a:lnTo>
                    <a:pt x="191516" y="1085850"/>
                  </a:lnTo>
                  <a:lnTo>
                    <a:pt x="252984" y="1106170"/>
                  </a:lnTo>
                  <a:lnTo>
                    <a:pt x="328930" y="1126490"/>
                  </a:lnTo>
                  <a:lnTo>
                    <a:pt x="371729" y="1135380"/>
                  </a:lnTo>
                  <a:lnTo>
                    <a:pt x="417703" y="1145540"/>
                  </a:lnTo>
                  <a:lnTo>
                    <a:pt x="466852" y="1154430"/>
                  </a:lnTo>
                  <a:lnTo>
                    <a:pt x="573278" y="1172210"/>
                  </a:lnTo>
                  <a:lnTo>
                    <a:pt x="815721" y="1202690"/>
                  </a:lnTo>
                  <a:lnTo>
                    <a:pt x="1018794" y="1221740"/>
                  </a:lnTo>
                  <a:lnTo>
                    <a:pt x="1161923" y="1231900"/>
                  </a:lnTo>
                  <a:lnTo>
                    <a:pt x="1310005" y="1240790"/>
                  </a:lnTo>
                  <a:lnTo>
                    <a:pt x="1615694" y="1249680"/>
                  </a:lnTo>
                  <a:lnTo>
                    <a:pt x="1771015" y="1250950"/>
                  </a:lnTo>
                  <a:lnTo>
                    <a:pt x="1926209" y="1250950"/>
                  </a:lnTo>
                  <a:lnTo>
                    <a:pt x="2231771" y="1244600"/>
                  </a:lnTo>
                  <a:lnTo>
                    <a:pt x="2522728" y="1234440"/>
                  </a:lnTo>
                  <a:lnTo>
                    <a:pt x="2725674" y="1223010"/>
                  </a:lnTo>
                  <a:lnTo>
                    <a:pt x="2789555" y="1219200"/>
                  </a:lnTo>
                  <a:lnTo>
                    <a:pt x="2910840" y="1209040"/>
                  </a:lnTo>
                  <a:lnTo>
                    <a:pt x="2967990" y="1205230"/>
                  </a:lnTo>
                  <a:lnTo>
                    <a:pt x="3074162" y="1195070"/>
                  </a:lnTo>
                  <a:lnTo>
                    <a:pt x="3123184" y="1188720"/>
                  </a:lnTo>
                  <a:lnTo>
                    <a:pt x="3211830" y="1178560"/>
                  </a:lnTo>
                  <a:lnTo>
                    <a:pt x="3251327" y="1172210"/>
                  </a:lnTo>
                  <a:lnTo>
                    <a:pt x="3287395" y="1165860"/>
                  </a:lnTo>
                  <a:lnTo>
                    <a:pt x="3319780" y="1160780"/>
                  </a:lnTo>
                  <a:lnTo>
                    <a:pt x="3373501" y="1148080"/>
                  </a:lnTo>
                  <a:lnTo>
                    <a:pt x="3412109" y="1135380"/>
                  </a:lnTo>
                  <a:lnTo>
                    <a:pt x="3437915" y="1115060"/>
                  </a:lnTo>
                  <a:lnTo>
                    <a:pt x="3439757" y="1109980"/>
                  </a:lnTo>
                  <a:lnTo>
                    <a:pt x="3440366" y="1108303"/>
                  </a:lnTo>
                  <a:lnTo>
                    <a:pt x="3441433" y="1107452"/>
                  </a:lnTo>
                  <a:lnTo>
                    <a:pt x="3444113" y="1106170"/>
                  </a:lnTo>
                  <a:lnTo>
                    <a:pt x="3442462" y="1106170"/>
                  </a:lnTo>
                  <a:lnTo>
                    <a:pt x="3449828" y="1103630"/>
                  </a:lnTo>
                  <a:lnTo>
                    <a:pt x="3448685" y="1103630"/>
                  </a:lnTo>
                  <a:lnTo>
                    <a:pt x="3458083" y="1101090"/>
                  </a:lnTo>
                  <a:lnTo>
                    <a:pt x="3457194" y="1101090"/>
                  </a:lnTo>
                  <a:lnTo>
                    <a:pt x="3468624" y="1098550"/>
                  </a:lnTo>
                  <a:lnTo>
                    <a:pt x="3468243" y="1098550"/>
                  </a:lnTo>
                  <a:lnTo>
                    <a:pt x="3481578" y="1094740"/>
                  </a:lnTo>
                  <a:lnTo>
                    <a:pt x="3481197" y="1094740"/>
                  </a:lnTo>
                  <a:lnTo>
                    <a:pt x="3496437" y="1092200"/>
                  </a:lnTo>
                  <a:lnTo>
                    <a:pt x="3496056" y="1092200"/>
                  </a:lnTo>
                  <a:lnTo>
                    <a:pt x="3513201" y="1088390"/>
                  </a:lnTo>
                  <a:lnTo>
                    <a:pt x="3512947" y="1089660"/>
                  </a:lnTo>
                  <a:lnTo>
                    <a:pt x="3519297" y="1088390"/>
                  </a:lnTo>
                  <a:lnTo>
                    <a:pt x="3531997" y="1085850"/>
                  </a:lnTo>
                  <a:lnTo>
                    <a:pt x="3531870" y="1085850"/>
                  </a:lnTo>
                  <a:lnTo>
                    <a:pt x="3552698" y="1083310"/>
                  </a:lnTo>
                  <a:lnTo>
                    <a:pt x="3552444" y="1083310"/>
                  </a:lnTo>
                  <a:lnTo>
                    <a:pt x="3575050" y="1079500"/>
                  </a:lnTo>
                  <a:lnTo>
                    <a:pt x="3574923" y="1079500"/>
                  </a:lnTo>
                  <a:lnTo>
                    <a:pt x="3599307" y="1076960"/>
                  </a:lnTo>
                  <a:lnTo>
                    <a:pt x="3625342" y="1074420"/>
                  </a:lnTo>
                  <a:lnTo>
                    <a:pt x="3625215" y="1074420"/>
                  </a:lnTo>
                  <a:lnTo>
                    <a:pt x="3652888" y="1070610"/>
                  </a:lnTo>
                  <a:lnTo>
                    <a:pt x="3713353" y="1065530"/>
                  </a:lnTo>
                  <a:lnTo>
                    <a:pt x="3745992" y="1061720"/>
                  </a:lnTo>
                  <a:lnTo>
                    <a:pt x="3815715" y="1056640"/>
                  </a:lnTo>
                  <a:lnTo>
                    <a:pt x="3891534" y="1050290"/>
                  </a:lnTo>
                  <a:lnTo>
                    <a:pt x="4249039" y="1029970"/>
                  </a:lnTo>
                  <a:lnTo>
                    <a:pt x="4350512" y="1024890"/>
                  </a:lnTo>
                  <a:lnTo>
                    <a:pt x="4456303" y="1021080"/>
                  </a:lnTo>
                  <a:lnTo>
                    <a:pt x="4566285" y="1016000"/>
                  </a:lnTo>
                  <a:lnTo>
                    <a:pt x="5167249" y="996950"/>
                  </a:lnTo>
                  <a:lnTo>
                    <a:pt x="5295900" y="994410"/>
                  </a:lnTo>
                  <a:lnTo>
                    <a:pt x="5829173" y="986790"/>
                  </a:lnTo>
                  <a:lnTo>
                    <a:pt x="6298628" y="983259"/>
                  </a:lnTo>
                  <a:lnTo>
                    <a:pt x="6258433" y="1007110"/>
                  </a:lnTo>
                  <a:lnTo>
                    <a:pt x="6251702" y="1010920"/>
                  </a:lnTo>
                  <a:lnTo>
                    <a:pt x="6249416" y="1019810"/>
                  </a:lnTo>
                  <a:lnTo>
                    <a:pt x="6253353" y="1026160"/>
                  </a:lnTo>
                  <a:lnTo>
                    <a:pt x="6257417" y="1033780"/>
                  </a:lnTo>
                  <a:lnTo>
                    <a:pt x="6266180" y="1035050"/>
                  </a:lnTo>
                  <a:lnTo>
                    <a:pt x="6272911" y="1031240"/>
                  </a:lnTo>
                  <a:lnTo>
                    <a:pt x="6379591" y="96901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36179" y="2822448"/>
              <a:ext cx="3599815" cy="1731645"/>
            </a:xfrm>
            <a:custGeom>
              <a:avLst/>
              <a:gdLst/>
              <a:ahLst/>
              <a:cxnLst/>
              <a:rect l="l" t="t" r="r" b="b"/>
              <a:pathLst>
                <a:path w="3599815" h="1731645">
                  <a:moveTo>
                    <a:pt x="3599688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2099818" y="647700"/>
                  </a:lnTo>
                  <a:lnTo>
                    <a:pt x="1962912" y="1731645"/>
                  </a:lnTo>
                  <a:lnTo>
                    <a:pt x="2999740" y="647700"/>
                  </a:lnTo>
                  <a:lnTo>
                    <a:pt x="3599688" y="647700"/>
                  </a:lnTo>
                  <a:lnTo>
                    <a:pt x="3599688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536179" y="2822448"/>
              <a:ext cx="3599815" cy="1731645"/>
            </a:xfrm>
            <a:custGeom>
              <a:avLst/>
              <a:gdLst/>
              <a:ahLst/>
              <a:cxnLst/>
              <a:rect l="l" t="t" r="r" b="b"/>
              <a:pathLst>
                <a:path w="3599815" h="1731645">
                  <a:moveTo>
                    <a:pt x="0" y="0"/>
                  </a:moveTo>
                  <a:lnTo>
                    <a:pt x="2099818" y="0"/>
                  </a:lnTo>
                  <a:lnTo>
                    <a:pt x="2999740" y="0"/>
                  </a:lnTo>
                  <a:lnTo>
                    <a:pt x="3599688" y="0"/>
                  </a:lnTo>
                  <a:lnTo>
                    <a:pt x="3599688" y="377825"/>
                  </a:lnTo>
                  <a:lnTo>
                    <a:pt x="3599688" y="539750"/>
                  </a:lnTo>
                  <a:lnTo>
                    <a:pt x="3599688" y="647700"/>
                  </a:lnTo>
                  <a:lnTo>
                    <a:pt x="2999740" y="647700"/>
                  </a:lnTo>
                  <a:lnTo>
                    <a:pt x="1962912" y="1731645"/>
                  </a:lnTo>
                  <a:lnTo>
                    <a:pt x="2099818" y="647700"/>
                  </a:lnTo>
                  <a:lnTo>
                    <a:pt x="0" y="647700"/>
                  </a:lnTo>
                  <a:lnTo>
                    <a:pt x="0" y="539750"/>
                  </a:lnTo>
                  <a:lnTo>
                    <a:pt x="0" y="377825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7852182" y="2861259"/>
            <a:ext cx="3044418" cy="529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ในแท็บ "การตั้งค่าข้อมูลข้อกำหนดแบบฟอร์ม"</a:t>
            </a:r>
          </a:p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หมายเลขแผ่นงานและหมายเลขดัชนีจะแสดงอยู่ใน "คลัสเตอร์ที่จะคัดลอก" ใน "ข้อมูลบันทึกย่อของแบบฟอร์ม"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128765" y="3976878"/>
            <a:ext cx="655320" cy="236220"/>
          </a:xfrm>
          <a:custGeom>
            <a:avLst/>
            <a:gdLst/>
            <a:ahLst/>
            <a:cxnLst/>
            <a:rect l="l" t="t" r="r" b="b"/>
            <a:pathLst>
              <a:path w="655320" h="236220">
                <a:moveTo>
                  <a:pt x="0" y="236220"/>
                </a:moveTo>
                <a:lnTo>
                  <a:pt x="655319" y="236220"/>
                </a:lnTo>
                <a:lnTo>
                  <a:pt x="655319" y="0"/>
                </a:lnTo>
                <a:lnTo>
                  <a:pt x="0" y="0"/>
                </a:lnTo>
                <a:lnTo>
                  <a:pt x="0" y="236220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122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แสดงถึงชื่อของแบบฟอร์ม/ค่าอินพุตคลัสเตอร์บนป้ายกำกับ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3371" y="1929002"/>
            <a:ext cx="10172065" cy="4387215"/>
            <a:chOff x="1063371" y="1929002"/>
            <a:chExt cx="10172065" cy="43872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3651" y="1965415"/>
              <a:ext cx="7964336" cy="381799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68133" y="1933765"/>
              <a:ext cx="7985125" cy="3876040"/>
            </a:xfrm>
            <a:custGeom>
              <a:avLst/>
              <a:gdLst/>
              <a:ahLst/>
              <a:cxnLst/>
              <a:rect l="l" t="t" r="r" b="b"/>
              <a:pathLst>
                <a:path w="7985125" h="3876040">
                  <a:moveTo>
                    <a:pt x="0" y="3875913"/>
                  </a:moveTo>
                  <a:lnTo>
                    <a:pt x="7984617" y="3875913"/>
                  </a:lnTo>
                  <a:lnTo>
                    <a:pt x="7984617" y="0"/>
                  </a:lnTo>
                  <a:lnTo>
                    <a:pt x="0" y="0"/>
                  </a:lnTo>
                  <a:lnTo>
                    <a:pt x="0" y="387591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95978" y="2636519"/>
              <a:ext cx="6813550" cy="332105"/>
            </a:xfrm>
            <a:custGeom>
              <a:avLst/>
              <a:gdLst/>
              <a:ahLst/>
              <a:cxnLst/>
              <a:rect l="l" t="t" r="r" b="b"/>
              <a:pathLst>
                <a:path w="6813550" h="332105">
                  <a:moveTo>
                    <a:pt x="6813042" y="0"/>
                  </a:moveTo>
                  <a:lnTo>
                    <a:pt x="1843277" y="0"/>
                  </a:lnTo>
                  <a:lnTo>
                    <a:pt x="1843277" y="168020"/>
                  </a:lnTo>
                  <a:lnTo>
                    <a:pt x="0" y="331977"/>
                  </a:lnTo>
                  <a:lnTo>
                    <a:pt x="1843277" y="240029"/>
                  </a:lnTo>
                  <a:lnTo>
                    <a:pt x="1843277" y="288035"/>
                  </a:lnTo>
                  <a:lnTo>
                    <a:pt x="6813042" y="288035"/>
                  </a:lnTo>
                  <a:lnTo>
                    <a:pt x="681304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95978" y="2636519"/>
              <a:ext cx="6813550" cy="332105"/>
            </a:xfrm>
            <a:custGeom>
              <a:avLst/>
              <a:gdLst/>
              <a:ahLst/>
              <a:cxnLst/>
              <a:rect l="l" t="t" r="r" b="b"/>
              <a:pathLst>
                <a:path w="6813550" h="332105">
                  <a:moveTo>
                    <a:pt x="1843277" y="0"/>
                  </a:moveTo>
                  <a:lnTo>
                    <a:pt x="2671572" y="0"/>
                  </a:lnTo>
                  <a:lnTo>
                    <a:pt x="3914013" y="0"/>
                  </a:lnTo>
                  <a:lnTo>
                    <a:pt x="6813042" y="0"/>
                  </a:lnTo>
                  <a:lnTo>
                    <a:pt x="6813042" y="168020"/>
                  </a:lnTo>
                  <a:lnTo>
                    <a:pt x="6813042" y="240029"/>
                  </a:lnTo>
                  <a:lnTo>
                    <a:pt x="6813042" y="288035"/>
                  </a:lnTo>
                  <a:lnTo>
                    <a:pt x="3914013" y="288035"/>
                  </a:lnTo>
                  <a:lnTo>
                    <a:pt x="2671572" y="288035"/>
                  </a:lnTo>
                  <a:lnTo>
                    <a:pt x="1843277" y="288035"/>
                  </a:lnTo>
                  <a:lnTo>
                    <a:pt x="1843277" y="240029"/>
                  </a:lnTo>
                  <a:lnTo>
                    <a:pt x="0" y="331977"/>
                  </a:lnTo>
                  <a:lnTo>
                    <a:pt x="1843277" y="168020"/>
                  </a:lnTo>
                  <a:lnTo>
                    <a:pt x="1843277" y="0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324478" y="2997708"/>
              <a:ext cx="7883525" cy="288290"/>
            </a:xfrm>
            <a:custGeom>
              <a:avLst/>
              <a:gdLst/>
              <a:ahLst/>
              <a:cxnLst/>
              <a:rect l="l" t="t" r="r" b="b"/>
              <a:pathLst>
                <a:path w="7883525" h="288289">
                  <a:moveTo>
                    <a:pt x="7883017" y="0"/>
                  </a:moveTo>
                  <a:lnTo>
                    <a:pt x="5723509" y="0"/>
                  </a:lnTo>
                  <a:lnTo>
                    <a:pt x="5723509" y="168020"/>
                  </a:lnTo>
                  <a:lnTo>
                    <a:pt x="0" y="284225"/>
                  </a:lnTo>
                  <a:lnTo>
                    <a:pt x="5723509" y="240029"/>
                  </a:lnTo>
                  <a:lnTo>
                    <a:pt x="5723509" y="288036"/>
                  </a:lnTo>
                  <a:lnTo>
                    <a:pt x="7883017" y="288036"/>
                  </a:lnTo>
                  <a:lnTo>
                    <a:pt x="788301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24478" y="2997708"/>
              <a:ext cx="7883525" cy="288290"/>
            </a:xfrm>
            <a:custGeom>
              <a:avLst/>
              <a:gdLst/>
              <a:ahLst/>
              <a:cxnLst/>
              <a:rect l="l" t="t" r="r" b="b"/>
              <a:pathLst>
                <a:path w="7883525" h="288289">
                  <a:moveTo>
                    <a:pt x="5723509" y="0"/>
                  </a:moveTo>
                  <a:lnTo>
                    <a:pt x="6083427" y="0"/>
                  </a:lnTo>
                  <a:lnTo>
                    <a:pt x="6623304" y="0"/>
                  </a:lnTo>
                  <a:lnTo>
                    <a:pt x="7883017" y="0"/>
                  </a:lnTo>
                  <a:lnTo>
                    <a:pt x="7883017" y="168020"/>
                  </a:lnTo>
                  <a:lnTo>
                    <a:pt x="7883017" y="240029"/>
                  </a:lnTo>
                  <a:lnTo>
                    <a:pt x="7883017" y="288036"/>
                  </a:lnTo>
                  <a:lnTo>
                    <a:pt x="6623304" y="288036"/>
                  </a:lnTo>
                  <a:lnTo>
                    <a:pt x="6083427" y="288036"/>
                  </a:lnTo>
                  <a:lnTo>
                    <a:pt x="5723509" y="288036"/>
                  </a:lnTo>
                  <a:lnTo>
                    <a:pt x="5723509" y="240029"/>
                  </a:lnTo>
                  <a:lnTo>
                    <a:pt x="0" y="284225"/>
                  </a:lnTo>
                  <a:lnTo>
                    <a:pt x="5723509" y="168020"/>
                  </a:lnTo>
                  <a:lnTo>
                    <a:pt x="5723509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435087" y="3357372"/>
              <a:ext cx="3774440" cy="288290"/>
            </a:xfrm>
            <a:custGeom>
              <a:avLst/>
              <a:gdLst/>
              <a:ahLst/>
              <a:cxnLst/>
              <a:rect l="l" t="t" r="r" b="b"/>
              <a:pathLst>
                <a:path w="3774440" h="288289">
                  <a:moveTo>
                    <a:pt x="3773931" y="0"/>
                  </a:moveTo>
                  <a:lnTo>
                    <a:pt x="1612900" y="0"/>
                  </a:lnTo>
                  <a:lnTo>
                    <a:pt x="1612900" y="168020"/>
                  </a:lnTo>
                  <a:lnTo>
                    <a:pt x="0" y="284225"/>
                  </a:lnTo>
                  <a:lnTo>
                    <a:pt x="1612900" y="240029"/>
                  </a:lnTo>
                  <a:lnTo>
                    <a:pt x="1612900" y="288035"/>
                  </a:lnTo>
                  <a:lnTo>
                    <a:pt x="3773931" y="288035"/>
                  </a:lnTo>
                  <a:lnTo>
                    <a:pt x="377393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435087" y="3357372"/>
              <a:ext cx="3774440" cy="288290"/>
            </a:xfrm>
            <a:custGeom>
              <a:avLst/>
              <a:gdLst/>
              <a:ahLst/>
              <a:cxnLst/>
              <a:rect l="l" t="t" r="r" b="b"/>
              <a:pathLst>
                <a:path w="3774440" h="288289">
                  <a:moveTo>
                    <a:pt x="1612900" y="0"/>
                  </a:moveTo>
                  <a:lnTo>
                    <a:pt x="1973071" y="0"/>
                  </a:lnTo>
                  <a:lnTo>
                    <a:pt x="2513329" y="0"/>
                  </a:lnTo>
                  <a:lnTo>
                    <a:pt x="3773931" y="0"/>
                  </a:lnTo>
                  <a:lnTo>
                    <a:pt x="3773931" y="168020"/>
                  </a:lnTo>
                  <a:lnTo>
                    <a:pt x="3773931" y="240029"/>
                  </a:lnTo>
                  <a:lnTo>
                    <a:pt x="3773931" y="288035"/>
                  </a:lnTo>
                  <a:lnTo>
                    <a:pt x="2513329" y="288035"/>
                  </a:lnTo>
                  <a:lnTo>
                    <a:pt x="1973071" y="288035"/>
                  </a:lnTo>
                  <a:lnTo>
                    <a:pt x="1612900" y="288035"/>
                  </a:lnTo>
                  <a:lnTo>
                    <a:pt x="1612900" y="240029"/>
                  </a:lnTo>
                  <a:lnTo>
                    <a:pt x="0" y="284225"/>
                  </a:lnTo>
                  <a:lnTo>
                    <a:pt x="1612900" y="168020"/>
                  </a:lnTo>
                  <a:lnTo>
                    <a:pt x="1612900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438517" y="3717035"/>
              <a:ext cx="3790315" cy="288290"/>
            </a:xfrm>
            <a:custGeom>
              <a:avLst/>
              <a:gdLst/>
              <a:ahLst/>
              <a:cxnLst/>
              <a:rect l="l" t="t" r="r" b="b"/>
              <a:pathLst>
                <a:path w="3790315" h="288289">
                  <a:moveTo>
                    <a:pt x="3790314" y="0"/>
                  </a:moveTo>
                  <a:lnTo>
                    <a:pt x="1609471" y="0"/>
                  </a:lnTo>
                  <a:lnTo>
                    <a:pt x="1609471" y="168020"/>
                  </a:lnTo>
                  <a:lnTo>
                    <a:pt x="0" y="220725"/>
                  </a:lnTo>
                  <a:lnTo>
                    <a:pt x="1609471" y="240030"/>
                  </a:lnTo>
                  <a:lnTo>
                    <a:pt x="1609471" y="288036"/>
                  </a:lnTo>
                  <a:lnTo>
                    <a:pt x="3790314" y="288036"/>
                  </a:lnTo>
                  <a:lnTo>
                    <a:pt x="379031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438517" y="3717035"/>
              <a:ext cx="3790315" cy="288290"/>
            </a:xfrm>
            <a:custGeom>
              <a:avLst/>
              <a:gdLst/>
              <a:ahLst/>
              <a:cxnLst/>
              <a:rect l="l" t="t" r="r" b="b"/>
              <a:pathLst>
                <a:path w="3790315" h="288289">
                  <a:moveTo>
                    <a:pt x="1609471" y="0"/>
                  </a:moveTo>
                  <a:lnTo>
                    <a:pt x="1972944" y="0"/>
                  </a:lnTo>
                  <a:lnTo>
                    <a:pt x="2518155" y="0"/>
                  </a:lnTo>
                  <a:lnTo>
                    <a:pt x="3790314" y="0"/>
                  </a:lnTo>
                  <a:lnTo>
                    <a:pt x="3790314" y="168020"/>
                  </a:lnTo>
                  <a:lnTo>
                    <a:pt x="3790314" y="240030"/>
                  </a:lnTo>
                  <a:lnTo>
                    <a:pt x="3790314" y="288036"/>
                  </a:lnTo>
                  <a:lnTo>
                    <a:pt x="2518155" y="288036"/>
                  </a:lnTo>
                  <a:lnTo>
                    <a:pt x="1972944" y="288036"/>
                  </a:lnTo>
                  <a:lnTo>
                    <a:pt x="1609471" y="288036"/>
                  </a:lnTo>
                  <a:lnTo>
                    <a:pt x="1609471" y="240030"/>
                  </a:lnTo>
                  <a:lnTo>
                    <a:pt x="0" y="220725"/>
                  </a:lnTo>
                  <a:lnTo>
                    <a:pt x="1609471" y="168020"/>
                  </a:lnTo>
                  <a:lnTo>
                    <a:pt x="1609471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40531" y="4362830"/>
              <a:ext cx="7968615" cy="361950"/>
            </a:xfrm>
            <a:custGeom>
              <a:avLst/>
              <a:gdLst/>
              <a:ahLst/>
              <a:cxnLst/>
              <a:rect l="l" t="t" r="r" b="b"/>
              <a:pathLst>
                <a:path w="7968615" h="361950">
                  <a:moveTo>
                    <a:pt x="0" y="0"/>
                  </a:moveTo>
                  <a:lnTo>
                    <a:pt x="5807456" y="193548"/>
                  </a:lnTo>
                  <a:lnTo>
                    <a:pt x="5807456" y="361569"/>
                  </a:lnTo>
                  <a:lnTo>
                    <a:pt x="7968488" y="361569"/>
                  </a:lnTo>
                  <a:lnTo>
                    <a:pt x="7968488" y="73533"/>
                  </a:lnTo>
                  <a:lnTo>
                    <a:pt x="5807456" y="73533"/>
                  </a:lnTo>
                  <a:lnTo>
                    <a:pt x="5807456" y="121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240531" y="4362830"/>
              <a:ext cx="7968615" cy="361950"/>
            </a:xfrm>
            <a:custGeom>
              <a:avLst/>
              <a:gdLst/>
              <a:ahLst/>
              <a:cxnLst/>
              <a:rect l="l" t="t" r="r" b="b"/>
              <a:pathLst>
                <a:path w="7968615" h="361950">
                  <a:moveTo>
                    <a:pt x="5807456" y="73533"/>
                  </a:moveTo>
                  <a:lnTo>
                    <a:pt x="6167628" y="73533"/>
                  </a:lnTo>
                  <a:lnTo>
                    <a:pt x="6707886" y="73533"/>
                  </a:lnTo>
                  <a:lnTo>
                    <a:pt x="7968488" y="73533"/>
                  </a:lnTo>
                  <a:lnTo>
                    <a:pt x="7968488" y="121539"/>
                  </a:lnTo>
                  <a:lnTo>
                    <a:pt x="7968488" y="193548"/>
                  </a:lnTo>
                  <a:lnTo>
                    <a:pt x="7968488" y="361569"/>
                  </a:lnTo>
                  <a:lnTo>
                    <a:pt x="6707886" y="361569"/>
                  </a:lnTo>
                  <a:lnTo>
                    <a:pt x="6167628" y="361569"/>
                  </a:lnTo>
                  <a:lnTo>
                    <a:pt x="5807456" y="361569"/>
                  </a:lnTo>
                  <a:lnTo>
                    <a:pt x="5807456" y="193548"/>
                  </a:lnTo>
                  <a:lnTo>
                    <a:pt x="0" y="0"/>
                  </a:lnTo>
                  <a:lnTo>
                    <a:pt x="5807456" y="121539"/>
                  </a:lnTo>
                  <a:lnTo>
                    <a:pt x="5807456" y="73533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277233" y="4076700"/>
              <a:ext cx="6932295" cy="288290"/>
            </a:xfrm>
            <a:custGeom>
              <a:avLst/>
              <a:gdLst/>
              <a:ahLst/>
              <a:cxnLst/>
              <a:rect l="l" t="t" r="r" b="b"/>
              <a:pathLst>
                <a:path w="6932295" h="288289">
                  <a:moveTo>
                    <a:pt x="6931786" y="0"/>
                  </a:moveTo>
                  <a:lnTo>
                    <a:pt x="4770755" y="0"/>
                  </a:lnTo>
                  <a:lnTo>
                    <a:pt x="4770755" y="48006"/>
                  </a:lnTo>
                  <a:lnTo>
                    <a:pt x="0" y="85470"/>
                  </a:lnTo>
                  <a:lnTo>
                    <a:pt x="4770755" y="120014"/>
                  </a:lnTo>
                  <a:lnTo>
                    <a:pt x="4770755" y="288036"/>
                  </a:lnTo>
                  <a:lnTo>
                    <a:pt x="6931786" y="288036"/>
                  </a:lnTo>
                  <a:lnTo>
                    <a:pt x="693178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77233" y="4076700"/>
              <a:ext cx="6932295" cy="288290"/>
            </a:xfrm>
            <a:custGeom>
              <a:avLst/>
              <a:gdLst/>
              <a:ahLst/>
              <a:cxnLst/>
              <a:rect l="l" t="t" r="r" b="b"/>
              <a:pathLst>
                <a:path w="6932295" h="288289">
                  <a:moveTo>
                    <a:pt x="4770755" y="0"/>
                  </a:moveTo>
                  <a:lnTo>
                    <a:pt x="5130926" y="0"/>
                  </a:lnTo>
                  <a:lnTo>
                    <a:pt x="5671185" y="0"/>
                  </a:lnTo>
                  <a:lnTo>
                    <a:pt x="6931786" y="0"/>
                  </a:lnTo>
                  <a:lnTo>
                    <a:pt x="6931786" y="48006"/>
                  </a:lnTo>
                  <a:lnTo>
                    <a:pt x="6931786" y="120014"/>
                  </a:lnTo>
                  <a:lnTo>
                    <a:pt x="6931786" y="288036"/>
                  </a:lnTo>
                  <a:lnTo>
                    <a:pt x="5671185" y="288036"/>
                  </a:lnTo>
                  <a:lnTo>
                    <a:pt x="5130926" y="288036"/>
                  </a:lnTo>
                  <a:lnTo>
                    <a:pt x="4770755" y="288036"/>
                  </a:lnTo>
                  <a:lnTo>
                    <a:pt x="4770755" y="120014"/>
                  </a:lnTo>
                  <a:lnTo>
                    <a:pt x="0" y="85470"/>
                  </a:lnTo>
                  <a:lnTo>
                    <a:pt x="4770755" y="48006"/>
                  </a:lnTo>
                  <a:lnTo>
                    <a:pt x="4770755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32531" y="4436363"/>
              <a:ext cx="7976870" cy="288290"/>
            </a:xfrm>
            <a:custGeom>
              <a:avLst/>
              <a:gdLst/>
              <a:ahLst/>
              <a:cxnLst/>
              <a:rect l="l" t="t" r="r" b="b"/>
              <a:pathLst>
                <a:path w="7976870" h="288289">
                  <a:moveTo>
                    <a:pt x="7976489" y="0"/>
                  </a:moveTo>
                  <a:lnTo>
                    <a:pt x="5815457" y="0"/>
                  </a:lnTo>
                  <a:lnTo>
                    <a:pt x="5815457" y="168021"/>
                  </a:lnTo>
                  <a:lnTo>
                    <a:pt x="0" y="252475"/>
                  </a:lnTo>
                  <a:lnTo>
                    <a:pt x="5815457" y="240030"/>
                  </a:lnTo>
                  <a:lnTo>
                    <a:pt x="5815457" y="288036"/>
                  </a:lnTo>
                  <a:lnTo>
                    <a:pt x="7976489" y="288036"/>
                  </a:lnTo>
                  <a:lnTo>
                    <a:pt x="7976489" y="0"/>
                  </a:lnTo>
                  <a:close/>
                </a:path>
              </a:pathLst>
            </a:custGeom>
            <a:solidFill>
              <a:srgbClr val="E1EF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232531" y="4436363"/>
              <a:ext cx="7976870" cy="288290"/>
            </a:xfrm>
            <a:custGeom>
              <a:avLst/>
              <a:gdLst/>
              <a:ahLst/>
              <a:cxnLst/>
              <a:rect l="l" t="t" r="r" b="b"/>
              <a:pathLst>
                <a:path w="7976870" h="288289">
                  <a:moveTo>
                    <a:pt x="5815457" y="0"/>
                  </a:moveTo>
                  <a:lnTo>
                    <a:pt x="6175629" y="0"/>
                  </a:lnTo>
                  <a:lnTo>
                    <a:pt x="6715887" y="0"/>
                  </a:lnTo>
                  <a:lnTo>
                    <a:pt x="7976489" y="0"/>
                  </a:lnTo>
                  <a:lnTo>
                    <a:pt x="7976489" y="168021"/>
                  </a:lnTo>
                  <a:lnTo>
                    <a:pt x="7976489" y="240030"/>
                  </a:lnTo>
                  <a:lnTo>
                    <a:pt x="7976489" y="288036"/>
                  </a:lnTo>
                  <a:lnTo>
                    <a:pt x="6715887" y="288036"/>
                  </a:lnTo>
                  <a:lnTo>
                    <a:pt x="6175629" y="288036"/>
                  </a:lnTo>
                  <a:lnTo>
                    <a:pt x="5815457" y="288036"/>
                  </a:lnTo>
                  <a:lnTo>
                    <a:pt x="5815457" y="240030"/>
                  </a:lnTo>
                  <a:lnTo>
                    <a:pt x="0" y="252475"/>
                  </a:lnTo>
                  <a:lnTo>
                    <a:pt x="5815457" y="168021"/>
                  </a:lnTo>
                  <a:lnTo>
                    <a:pt x="5815457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08655" y="4436363"/>
              <a:ext cx="8000365" cy="586740"/>
            </a:xfrm>
            <a:custGeom>
              <a:avLst/>
              <a:gdLst/>
              <a:ahLst/>
              <a:cxnLst/>
              <a:rect l="l" t="t" r="r" b="b"/>
              <a:pathLst>
                <a:path w="8000365" h="586739">
                  <a:moveTo>
                    <a:pt x="8000365" y="0"/>
                  </a:moveTo>
                  <a:lnTo>
                    <a:pt x="5839333" y="0"/>
                  </a:lnTo>
                  <a:lnTo>
                    <a:pt x="5839333" y="168021"/>
                  </a:lnTo>
                  <a:lnTo>
                    <a:pt x="0" y="586486"/>
                  </a:lnTo>
                  <a:lnTo>
                    <a:pt x="5839333" y="240030"/>
                  </a:lnTo>
                  <a:lnTo>
                    <a:pt x="5839333" y="288036"/>
                  </a:lnTo>
                  <a:lnTo>
                    <a:pt x="8000365" y="288036"/>
                  </a:lnTo>
                  <a:lnTo>
                    <a:pt x="800036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208655" y="4436363"/>
              <a:ext cx="8000365" cy="586740"/>
            </a:xfrm>
            <a:custGeom>
              <a:avLst/>
              <a:gdLst/>
              <a:ahLst/>
              <a:cxnLst/>
              <a:rect l="l" t="t" r="r" b="b"/>
              <a:pathLst>
                <a:path w="8000365" h="586739">
                  <a:moveTo>
                    <a:pt x="5839333" y="0"/>
                  </a:moveTo>
                  <a:lnTo>
                    <a:pt x="6199505" y="0"/>
                  </a:lnTo>
                  <a:lnTo>
                    <a:pt x="6739763" y="0"/>
                  </a:lnTo>
                  <a:lnTo>
                    <a:pt x="8000365" y="0"/>
                  </a:lnTo>
                  <a:lnTo>
                    <a:pt x="8000365" y="168021"/>
                  </a:lnTo>
                  <a:lnTo>
                    <a:pt x="8000365" y="240030"/>
                  </a:lnTo>
                  <a:lnTo>
                    <a:pt x="8000365" y="288036"/>
                  </a:lnTo>
                  <a:lnTo>
                    <a:pt x="6739763" y="288036"/>
                  </a:lnTo>
                  <a:lnTo>
                    <a:pt x="6199505" y="288036"/>
                  </a:lnTo>
                  <a:lnTo>
                    <a:pt x="5839333" y="288036"/>
                  </a:lnTo>
                  <a:lnTo>
                    <a:pt x="5839333" y="240030"/>
                  </a:lnTo>
                  <a:lnTo>
                    <a:pt x="0" y="586486"/>
                  </a:lnTo>
                  <a:lnTo>
                    <a:pt x="5839333" y="168021"/>
                  </a:lnTo>
                  <a:lnTo>
                    <a:pt x="5839333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44617" y="4956048"/>
              <a:ext cx="5763260" cy="1353820"/>
            </a:xfrm>
            <a:custGeom>
              <a:avLst/>
              <a:gdLst/>
              <a:ahLst/>
              <a:cxnLst/>
              <a:rect l="l" t="t" r="r" b="b"/>
              <a:pathLst>
                <a:path w="5763259" h="1353820">
                  <a:moveTo>
                    <a:pt x="5762879" y="0"/>
                  </a:moveTo>
                  <a:lnTo>
                    <a:pt x="1082675" y="0"/>
                  </a:lnTo>
                  <a:lnTo>
                    <a:pt x="1082675" y="225551"/>
                  </a:lnTo>
                  <a:lnTo>
                    <a:pt x="0" y="282955"/>
                  </a:lnTo>
                  <a:lnTo>
                    <a:pt x="1082675" y="563879"/>
                  </a:lnTo>
                  <a:lnTo>
                    <a:pt x="1082675" y="1353311"/>
                  </a:lnTo>
                  <a:lnTo>
                    <a:pt x="5762879" y="1353311"/>
                  </a:lnTo>
                  <a:lnTo>
                    <a:pt x="57628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44617" y="4956048"/>
              <a:ext cx="5763260" cy="1353820"/>
            </a:xfrm>
            <a:custGeom>
              <a:avLst/>
              <a:gdLst/>
              <a:ahLst/>
              <a:cxnLst/>
              <a:rect l="l" t="t" r="r" b="b"/>
              <a:pathLst>
                <a:path w="5763259" h="1353820">
                  <a:moveTo>
                    <a:pt x="1082675" y="0"/>
                  </a:moveTo>
                  <a:lnTo>
                    <a:pt x="1862709" y="0"/>
                  </a:lnTo>
                  <a:lnTo>
                    <a:pt x="3032760" y="0"/>
                  </a:lnTo>
                  <a:lnTo>
                    <a:pt x="5762879" y="0"/>
                  </a:lnTo>
                  <a:lnTo>
                    <a:pt x="5762879" y="225551"/>
                  </a:lnTo>
                  <a:lnTo>
                    <a:pt x="5762879" y="563879"/>
                  </a:lnTo>
                  <a:lnTo>
                    <a:pt x="5762879" y="1353311"/>
                  </a:lnTo>
                  <a:lnTo>
                    <a:pt x="3032760" y="1353311"/>
                  </a:lnTo>
                  <a:lnTo>
                    <a:pt x="1862709" y="1353311"/>
                  </a:lnTo>
                  <a:lnTo>
                    <a:pt x="1082675" y="1353311"/>
                  </a:lnTo>
                  <a:lnTo>
                    <a:pt x="1082675" y="563879"/>
                  </a:lnTo>
                  <a:lnTo>
                    <a:pt x="0" y="282955"/>
                  </a:lnTo>
                  <a:lnTo>
                    <a:pt x="1082675" y="225551"/>
                  </a:lnTo>
                  <a:lnTo>
                    <a:pt x="1082675" y="0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319520" y="2654553"/>
            <a:ext cx="48831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ป้อนชื่อป้ายกำกับ "</a:t>
            </a:r>
            <a:r>
              <a:rPr lang="th-TH" altLang="ja-JP" sz="1200" b="1" dirty="0">
                <a:solidFill>
                  <a:srgbClr val="404040"/>
                </a:solidFill>
                <a:latin typeface="Microsoft JhengHei"/>
                <a:cs typeface="Microsoft JhengHei"/>
              </a:rPr>
              <a:t>ป้ายกำกับรายงานการซ่อมแซม </a:t>
            </a:r>
            <a:r>
              <a:rPr lang="en-US" altLang="ja-JP" sz="1200" b="1" dirty="0">
                <a:solidFill>
                  <a:srgbClr val="404040"/>
                </a:solidFill>
                <a:latin typeface="Microsoft JhengHei"/>
                <a:cs typeface="Microsoft JhengHei"/>
              </a:rPr>
              <a:t>XX</a:t>
            </a:r>
            <a:r>
              <a:rPr lang="en-US" altLang="ja-JP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"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07556" y="5872988"/>
            <a:ext cx="344995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กรุณาใส่ “/” (เครื่องหมายทับ) ระหว่าง 1) ถึง 2)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(เป็นชั้น)</a:t>
            </a:r>
            <a:endParaRPr sz="1200" dirty="0">
              <a:latin typeface="Microsoft JhengHei"/>
              <a:cs typeface="Microsoft Jheng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81455" y="1898904"/>
            <a:ext cx="4558665" cy="3470275"/>
            <a:chOff x="981455" y="1898904"/>
            <a:chExt cx="4558665" cy="3470275"/>
          </a:xfrm>
        </p:grpSpPr>
        <p:sp>
          <p:nvSpPr>
            <p:cNvPr id="26" name="object 26"/>
            <p:cNvSpPr/>
            <p:nvPr/>
          </p:nvSpPr>
          <p:spPr>
            <a:xfrm>
              <a:off x="1000505" y="1917954"/>
              <a:ext cx="4520565" cy="3432175"/>
            </a:xfrm>
            <a:custGeom>
              <a:avLst/>
              <a:gdLst/>
              <a:ahLst/>
              <a:cxnLst/>
              <a:rect l="l" t="t" r="r" b="b"/>
              <a:pathLst>
                <a:path w="4520565" h="3432175">
                  <a:moveTo>
                    <a:pt x="1999488" y="3432048"/>
                  </a:moveTo>
                  <a:lnTo>
                    <a:pt x="4520183" y="3432048"/>
                  </a:lnTo>
                  <a:lnTo>
                    <a:pt x="4520183" y="3209544"/>
                  </a:lnTo>
                  <a:lnTo>
                    <a:pt x="1999488" y="3209544"/>
                  </a:lnTo>
                  <a:lnTo>
                    <a:pt x="1999488" y="3432048"/>
                  </a:lnTo>
                  <a:close/>
                </a:path>
                <a:path w="4520565" h="3432175">
                  <a:moveTo>
                    <a:pt x="0" y="288036"/>
                  </a:moveTo>
                  <a:lnTo>
                    <a:pt x="1063752" y="288036"/>
                  </a:lnTo>
                  <a:lnTo>
                    <a:pt x="1063752" y="0"/>
                  </a:lnTo>
                  <a:lnTo>
                    <a:pt x="0" y="0"/>
                  </a:lnTo>
                  <a:lnTo>
                    <a:pt x="0" y="28803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786254" y="2052574"/>
              <a:ext cx="2784475" cy="716915"/>
            </a:xfrm>
            <a:custGeom>
              <a:avLst/>
              <a:gdLst/>
              <a:ahLst/>
              <a:cxnLst/>
              <a:rect l="l" t="t" r="r" b="b"/>
              <a:pathLst>
                <a:path w="2784475" h="716914">
                  <a:moveTo>
                    <a:pt x="0" y="0"/>
                  </a:moveTo>
                  <a:lnTo>
                    <a:pt x="1168781" y="439165"/>
                  </a:lnTo>
                  <a:lnTo>
                    <a:pt x="1168781" y="637286"/>
                  </a:lnTo>
                  <a:lnTo>
                    <a:pt x="1175002" y="668152"/>
                  </a:lnTo>
                  <a:lnTo>
                    <a:pt x="1191974" y="693340"/>
                  </a:lnTo>
                  <a:lnTo>
                    <a:pt x="1217162" y="710312"/>
                  </a:lnTo>
                  <a:lnTo>
                    <a:pt x="1248028" y="716534"/>
                  </a:lnTo>
                  <a:lnTo>
                    <a:pt x="2704972" y="716534"/>
                  </a:lnTo>
                  <a:lnTo>
                    <a:pt x="2735839" y="710312"/>
                  </a:lnTo>
                  <a:lnTo>
                    <a:pt x="2761027" y="693340"/>
                  </a:lnTo>
                  <a:lnTo>
                    <a:pt x="2777999" y="668152"/>
                  </a:lnTo>
                  <a:lnTo>
                    <a:pt x="2784221" y="637286"/>
                  </a:lnTo>
                  <a:lnTo>
                    <a:pt x="2784221" y="320293"/>
                  </a:lnTo>
                  <a:lnTo>
                    <a:pt x="1168781" y="320293"/>
                  </a:lnTo>
                  <a:lnTo>
                    <a:pt x="0" y="0"/>
                  </a:lnTo>
                  <a:close/>
                </a:path>
                <a:path w="2784475" h="716914">
                  <a:moveTo>
                    <a:pt x="2704972" y="241046"/>
                  </a:moveTo>
                  <a:lnTo>
                    <a:pt x="1248028" y="241046"/>
                  </a:lnTo>
                  <a:lnTo>
                    <a:pt x="1217162" y="247267"/>
                  </a:lnTo>
                  <a:lnTo>
                    <a:pt x="1191974" y="264239"/>
                  </a:lnTo>
                  <a:lnTo>
                    <a:pt x="1175002" y="289427"/>
                  </a:lnTo>
                  <a:lnTo>
                    <a:pt x="1168781" y="320293"/>
                  </a:lnTo>
                  <a:lnTo>
                    <a:pt x="2784221" y="320293"/>
                  </a:lnTo>
                  <a:lnTo>
                    <a:pt x="2777999" y="289427"/>
                  </a:lnTo>
                  <a:lnTo>
                    <a:pt x="2761027" y="264239"/>
                  </a:lnTo>
                  <a:lnTo>
                    <a:pt x="2735839" y="247267"/>
                  </a:lnTo>
                  <a:lnTo>
                    <a:pt x="2704972" y="241046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786254" y="2052574"/>
              <a:ext cx="2784475" cy="716915"/>
            </a:xfrm>
            <a:custGeom>
              <a:avLst/>
              <a:gdLst/>
              <a:ahLst/>
              <a:cxnLst/>
              <a:rect l="l" t="t" r="r" b="b"/>
              <a:pathLst>
                <a:path w="2784475" h="716914">
                  <a:moveTo>
                    <a:pt x="1168781" y="320293"/>
                  </a:moveTo>
                  <a:lnTo>
                    <a:pt x="1175002" y="289427"/>
                  </a:lnTo>
                  <a:lnTo>
                    <a:pt x="1191974" y="264239"/>
                  </a:lnTo>
                  <a:lnTo>
                    <a:pt x="1217162" y="247267"/>
                  </a:lnTo>
                  <a:lnTo>
                    <a:pt x="1248028" y="241046"/>
                  </a:lnTo>
                  <a:lnTo>
                    <a:pt x="1438020" y="241046"/>
                  </a:lnTo>
                  <a:lnTo>
                    <a:pt x="1841881" y="241046"/>
                  </a:lnTo>
                  <a:lnTo>
                    <a:pt x="2704972" y="241046"/>
                  </a:lnTo>
                  <a:lnTo>
                    <a:pt x="2735839" y="247267"/>
                  </a:lnTo>
                  <a:lnTo>
                    <a:pt x="2761027" y="264239"/>
                  </a:lnTo>
                  <a:lnTo>
                    <a:pt x="2777999" y="289427"/>
                  </a:lnTo>
                  <a:lnTo>
                    <a:pt x="2784221" y="320293"/>
                  </a:lnTo>
                  <a:lnTo>
                    <a:pt x="2784221" y="439165"/>
                  </a:lnTo>
                  <a:lnTo>
                    <a:pt x="2784221" y="637286"/>
                  </a:lnTo>
                  <a:lnTo>
                    <a:pt x="2777999" y="668152"/>
                  </a:lnTo>
                  <a:lnTo>
                    <a:pt x="2761027" y="693340"/>
                  </a:lnTo>
                  <a:lnTo>
                    <a:pt x="2735839" y="710312"/>
                  </a:lnTo>
                  <a:lnTo>
                    <a:pt x="2704972" y="716534"/>
                  </a:lnTo>
                  <a:lnTo>
                    <a:pt x="1841881" y="716534"/>
                  </a:lnTo>
                  <a:lnTo>
                    <a:pt x="1438020" y="716534"/>
                  </a:lnTo>
                  <a:lnTo>
                    <a:pt x="1248028" y="716534"/>
                  </a:lnTo>
                  <a:lnTo>
                    <a:pt x="1217162" y="710312"/>
                  </a:lnTo>
                  <a:lnTo>
                    <a:pt x="1191974" y="693340"/>
                  </a:lnTo>
                  <a:lnTo>
                    <a:pt x="1175002" y="668152"/>
                  </a:lnTo>
                  <a:lnTo>
                    <a:pt x="1168781" y="637286"/>
                  </a:lnTo>
                  <a:lnTo>
                    <a:pt x="1168781" y="439165"/>
                  </a:lnTo>
                  <a:lnTo>
                    <a:pt x="0" y="0"/>
                  </a:lnTo>
                  <a:lnTo>
                    <a:pt x="1168781" y="320293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118230" y="2329942"/>
            <a:ext cx="128778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หลังจากตั้งค่าแล้ว</a:t>
            </a:r>
          </a:p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FFFFFF"/>
                </a:solidFill>
                <a:latin typeface="Microsoft YaHei"/>
                <a:cs typeface="Microsoft YaHei"/>
              </a:rPr>
              <a:t>คลิก "ลงทะเบียน"</a:t>
            </a:r>
            <a:endParaRPr sz="1100" dirty="0">
              <a:latin typeface="Microsoft YaHei"/>
              <a:cs typeface="Microsoft YaHe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1013561" y="5900115"/>
            <a:ext cx="4597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*การตั้งค่าสิทธิ์ของกลุ่ม (ที่ด้านล่างของหน้าจอ) จะไม่ถูกตั้งค่าในหลักสูตรนี้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4293" y="941959"/>
            <a:ext cx="10408920" cy="7463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 </a:t>
            </a:r>
            <a:r>
              <a:rPr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②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จาก "การจัดการป้ายกำกับ" ของ </a:t>
            </a:r>
            <a:r>
              <a:rPr lang="en-US" sz="1400" spc="-25" dirty="0" err="1">
                <a:solidFill>
                  <a:srgbClr val="585858"/>
                </a:solidFill>
                <a:latin typeface="Microsoft JhengHei"/>
                <a:cs typeface="Microsoft JhengHei"/>
              </a:rPr>
              <a:t>ConMas</a:t>
            </a:r>
            <a:r>
              <a:rPr lang="en-US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 Manager </a:t>
            </a:r>
            <a:r>
              <a:rPr lang="th-TH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ให้คลิกเครื่องหมาย "+" ในเมนูย่อย "แบบฟอร์ม" → "ป้ายกำกับอัตโนมัติ"</a:t>
            </a:r>
          </a:p>
          <a:p>
            <a:pPr marL="281305" lvl="1">
              <a:lnSpc>
                <a:spcPct val="100000"/>
              </a:lnSpc>
              <a:spcBef>
                <a:spcPts val="60"/>
              </a:spcBef>
              <a:tabLst>
                <a:tab pos="551180" algn="l"/>
              </a:tabLst>
            </a:pPr>
            <a:r>
              <a:rPr lang="th-TH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เปิดหน้าจอ "ข้อมูลป้ายกำกับ" และตั้งค่าข้อมูลที่จำเป็นสำหรับการสร้างป้ายกำกับอัตโนมัติ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122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แสดงถึงชื่อของแบบฟอร์ม/ค่าอินพุตคลัสเตอร์บนป้ายกำกับ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5" name="object 24">
            <a:extLst>
              <a:ext uri="{FF2B5EF4-FFF2-40B4-BE49-F238E27FC236}">
                <a16:creationId xmlns:a16="http://schemas.microsoft.com/office/drawing/2014/main" id="{D26E3BD0-CF12-83DB-D63C-C9B2AFE9ABB8}"/>
              </a:ext>
            </a:extLst>
          </p:cNvPr>
          <p:cNvSpPr txBox="1"/>
          <p:nvPr/>
        </p:nvSpPr>
        <p:spPr>
          <a:xfrm>
            <a:off x="9120886" y="3042440"/>
            <a:ext cx="1053589" cy="1976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ไม่ต้องตั้งค่าไว้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36" name="object 24">
            <a:extLst>
              <a:ext uri="{FF2B5EF4-FFF2-40B4-BE49-F238E27FC236}">
                <a16:creationId xmlns:a16="http://schemas.microsoft.com/office/drawing/2014/main" id="{3D77EC13-144F-CA91-D29D-11AAEDFB997E}"/>
              </a:ext>
            </a:extLst>
          </p:cNvPr>
          <p:cNvSpPr txBox="1"/>
          <p:nvPr/>
        </p:nvSpPr>
        <p:spPr>
          <a:xfrm>
            <a:off x="9120886" y="3390142"/>
            <a:ext cx="1053589" cy="1976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โปรดเลือก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37" name="object 24">
            <a:extLst>
              <a:ext uri="{FF2B5EF4-FFF2-40B4-BE49-F238E27FC236}">
                <a16:creationId xmlns:a16="http://schemas.microsoft.com/office/drawing/2014/main" id="{9BBB63B9-3F87-CB31-4F89-1A2538E96634}"/>
              </a:ext>
            </a:extLst>
          </p:cNvPr>
          <p:cNvSpPr txBox="1"/>
          <p:nvPr/>
        </p:nvSpPr>
        <p:spPr>
          <a:xfrm>
            <a:off x="9120886" y="3782940"/>
            <a:ext cx="169951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ไม่ต้องป้อนข้อมูลในครั้งนี้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38" name="object 24">
            <a:extLst>
              <a:ext uri="{FF2B5EF4-FFF2-40B4-BE49-F238E27FC236}">
                <a16:creationId xmlns:a16="http://schemas.microsoft.com/office/drawing/2014/main" id="{ABD734BA-C8FE-63ED-AC4F-264AA0CC8C96}"/>
              </a:ext>
            </a:extLst>
          </p:cNvPr>
          <p:cNvSpPr txBox="1"/>
          <p:nvPr/>
        </p:nvSpPr>
        <p:spPr>
          <a:xfrm>
            <a:off x="9120886" y="4131435"/>
            <a:ext cx="169951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ไม่ระบุ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39" name="object 24">
            <a:extLst>
              <a:ext uri="{FF2B5EF4-FFF2-40B4-BE49-F238E27FC236}">
                <a16:creationId xmlns:a16="http://schemas.microsoft.com/office/drawing/2014/main" id="{496C93D5-198C-A2C3-C004-00C25BD55544}"/>
              </a:ext>
            </a:extLst>
          </p:cNvPr>
          <p:cNvSpPr txBox="1"/>
          <p:nvPr/>
        </p:nvSpPr>
        <p:spPr>
          <a:xfrm>
            <a:off x="9120886" y="4470315"/>
            <a:ext cx="169951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ทำเครื่องหมายในช่อง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40" name="object 24">
            <a:extLst>
              <a:ext uri="{FF2B5EF4-FFF2-40B4-BE49-F238E27FC236}">
                <a16:creationId xmlns:a16="http://schemas.microsoft.com/office/drawing/2014/main" id="{99E62459-53C0-168E-2DC5-647E076C0949}"/>
              </a:ext>
            </a:extLst>
          </p:cNvPr>
          <p:cNvSpPr txBox="1"/>
          <p:nvPr/>
        </p:nvSpPr>
        <p:spPr>
          <a:xfrm>
            <a:off x="6607747" y="5023103"/>
            <a:ext cx="4500602" cy="7771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ตั้ง "กฎการตั้งชื่อ" สองรายการ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1) ประเภท: “ข้อมูลแบบฟอร์ม” ค่า: “ชื่อของแบบฟอร์ม”</a:t>
            </a:r>
            <a:b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</a:b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2) ประเภท: “ข้อมูลแบบฟอร์ม” ค่า: “บันทึกแบบฟอร์ม 1”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404040"/>
                </a:solidFill>
                <a:latin typeface="Microsoft JhengHei"/>
                <a:cs typeface="Microsoft JhengHei"/>
              </a:rPr>
              <a:t>หลังจากเลือกแต่ละรายการแล้ว ให้คลิกปุ่มเพิ่ม (+)</a:t>
            </a:r>
            <a:endParaRPr sz="1200" dirty="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293" y="941959"/>
            <a:ext cx="10525125" cy="4210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har char="■"/>
              <a:tabLst>
                <a:tab pos="282575" algn="l"/>
              </a:tabLst>
            </a:pPr>
            <a:r>
              <a:rPr lang="th-TH"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การจัดเตรียม </a:t>
            </a:r>
            <a:r>
              <a:rPr sz="1800" b="1" dirty="0">
                <a:solidFill>
                  <a:srgbClr val="2E5496"/>
                </a:solidFill>
                <a:latin typeface="Microsoft YaHei"/>
                <a:cs typeface="Microsoft YaHei"/>
              </a:rPr>
              <a:t>③</a:t>
            </a:r>
            <a:endParaRPr sz="1800" dirty="0">
              <a:latin typeface="Microsoft YaHei"/>
              <a:cs typeface="Microsoft YaHei"/>
            </a:endParaRPr>
          </a:p>
          <a:p>
            <a:pPr marL="553720" marR="127635" lvl="1" indent="-271780">
              <a:lnSpc>
                <a:spcPct val="100000"/>
              </a:lnSpc>
              <a:spcBef>
                <a:spcPts val="60"/>
              </a:spcBef>
              <a:buChar char="•"/>
              <a:tabLst>
                <a:tab pos="551180" algn="l"/>
              </a:tabLst>
            </a:pPr>
            <a:r>
              <a:rPr lang="th-TH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จากเมนู "แบบฟอร์ม" ของ </a:t>
            </a:r>
            <a:r>
              <a:rPr lang="en-US" altLang="ja-JP" sz="1400" spc="-25" dirty="0" err="1">
                <a:solidFill>
                  <a:srgbClr val="585858"/>
                </a:solidFill>
                <a:latin typeface="Microsoft JhengHei"/>
                <a:cs typeface="Microsoft JhengHei"/>
              </a:rPr>
              <a:t>ConMas</a:t>
            </a:r>
            <a:r>
              <a:rPr lang="en-US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 Manager </a:t>
            </a:r>
            <a:r>
              <a:rPr lang="th-TH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คลิก "ชื่อแบบฟอร์ม" ของข้อกำหนดของแบบฟอร์มที่ลงทะเบียนแต่ละรายการ (</a:t>
            </a:r>
            <a:r>
              <a:rPr lang="en-US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Repair </a:t>
            </a:r>
            <a:r>
              <a:rPr lang="en-US" altLang="ja-JP" sz="1400" spc="-25" dirty="0" err="1">
                <a:solidFill>
                  <a:srgbClr val="585858"/>
                </a:solidFill>
                <a:latin typeface="Microsoft JhengHei"/>
                <a:cs typeface="Microsoft JhengHei"/>
              </a:rPr>
              <a:t>Report_Form</a:t>
            </a:r>
            <a:r>
              <a:rPr lang="en-US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 Copy Hands-on XX) </a:t>
            </a:r>
            <a:r>
              <a:rPr lang="th-TH" altLang="ja-JP" sz="1400" spc="-25" dirty="0">
                <a:solidFill>
                  <a:srgbClr val="585858"/>
                </a:solidFill>
                <a:latin typeface="Microsoft JhengHei"/>
                <a:cs typeface="Microsoft JhengHei"/>
              </a:rPr>
              <a:t>เพื่อเปิดหน้าจอ "ข้อมูลพื้นฐาน"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คลิก "แบบฟอร์ม" ใต้ "ป้ายกำกับ" ในเมนูย่อยทางด้านซ้ายของหน้าจอ 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ค้นหาป้ายกำกับอัตโนมัติที่คุณสร้างขึ้นและเชื่อมโยง </a:t>
            </a:r>
            <a:endParaRPr sz="1400" dirty="0">
              <a:latin typeface="Microsoft JhengHei"/>
              <a:cs typeface="Microsoft JhengHei"/>
            </a:endParaRPr>
          </a:p>
          <a:p>
            <a:pPr marL="815340" lvl="2" indent="-265430">
              <a:lnSpc>
                <a:spcPct val="100000"/>
              </a:lnSpc>
              <a:spcBef>
                <a:spcPts val="5"/>
              </a:spcBef>
              <a:buChar char="-"/>
              <a:tabLst>
                <a:tab pos="815340" algn="l"/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สำหรับ "ประเภทป้ายกำกับ" ให้คลิก "ป้ายกำกับอัตโนมัติ"</a:t>
            </a:r>
            <a:endParaRPr sz="1400" dirty="0">
              <a:latin typeface="Microsoft JhengHei"/>
              <a:cs typeface="Microsoft JhengHei"/>
            </a:endParaRPr>
          </a:p>
          <a:p>
            <a:pPr marL="815340" lvl="2" indent="-265430">
              <a:lnSpc>
                <a:spcPct val="100000"/>
              </a:lnSpc>
              <a:buChar char="-"/>
              <a:tabLst>
                <a:tab pos="815340" algn="l"/>
                <a:tab pos="815975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ระบุหมายเลขที่นั่งสัมมนาในช่อง "ชื่อป้ายกำกับ"</a:t>
            </a:r>
            <a:endParaRPr sz="1400" dirty="0">
              <a:latin typeface="Microsoft JhengHei"/>
              <a:cs typeface="Microsoft JhengHei"/>
            </a:endParaRPr>
          </a:p>
          <a:p>
            <a:pPr marL="815340" marR="1275715" lvl="2" indent="-265430">
              <a:lnSpc>
                <a:spcPct val="100000"/>
              </a:lnSpc>
              <a:buChar char="-"/>
              <a:tabLst>
                <a:tab pos="815340" algn="l"/>
                <a:tab pos="815975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คลิกปุ่ม "ค้นหา" ที่ด้านล่างซ้ายเพื่อแสดงป้ายกำกับเป้าหมาย ("ป้ายกำกับสำหรับรายงานการซ่อมแซม </a:t>
            </a:r>
            <a:r>
              <a:rPr lang="en-US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XX") </a:t>
            </a:r>
            <a:b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</a:b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ทำเครื่องหมายในช่องทางด้านซ้ายของชื่อป้ายกำกับแล้วคลิกปุ่ม "ลงทะเบียน" </a:t>
            </a:r>
            <a:endParaRPr sz="1400" dirty="0">
              <a:latin typeface="Microsoft JhengHei"/>
              <a:cs typeface="Microsoft JhengHei"/>
            </a:endParaRPr>
          </a:p>
          <a:p>
            <a:pPr marL="281940" indent="-269875">
              <a:lnSpc>
                <a:spcPct val="100000"/>
              </a:lnSpc>
              <a:spcBef>
                <a:spcPts val="1614"/>
              </a:spcBef>
              <a:buChar char="■"/>
              <a:tabLst>
                <a:tab pos="282575" algn="l"/>
              </a:tabLst>
            </a:pPr>
            <a:r>
              <a:rPr lang="th-TH" sz="1800" b="1" spc="-5" dirty="0">
                <a:solidFill>
                  <a:srgbClr val="2E5496"/>
                </a:solidFill>
                <a:latin typeface="Microsoft YaHei"/>
                <a:cs typeface="Microsoft YaHei"/>
              </a:rPr>
              <a:t>ตรวจสอบการทำงาน</a:t>
            </a:r>
            <a:endParaRPr sz="1800" dirty="0">
              <a:latin typeface="Microsoft YaHei"/>
              <a:cs typeface="Microsoft YaHei"/>
            </a:endParaRPr>
          </a:p>
          <a:p>
            <a:pPr marL="550545" lvl="1" indent="-269240">
              <a:lnSpc>
                <a:spcPct val="100000"/>
              </a:lnSpc>
              <a:spcBef>
                <a:spcPts val="1745"/>
              </a:spcBef>
              <a:buChar char="•"/>
              <a:tabLst>
                <a:tab pos="551180" algn="l"/>
              </a:tabLst>
            </a:pPr>
            <a:r>
              <a:rPr lang="th-TH" sz="1400" spc="-10" dirty="0">
                <a:solidFill>
                  <a:srgbClr val="585858"/>
                </a:solidFill>
                <a:latin typeface="Microsoft JhengHei"/>
                <a:cs typeface="Microsoft JhengHei"/>
              </a:rPr>
              <a:t>เรียกข้อกำหนดแบบฟอร์มที่เกี่ยวข้องจากแอป </a:t>
            </a:r>
            <a:r>
              <a:rPr lang="en-US" sz="1400" spc="-10" dirty="0" err="1">
                <a:solidFill>
                  <a:srgbClr val="585858"/>
                </a:solidFill>
                <a:latin typeface="Microsoft JhengHei"/>
                <a:cs typeface="Microsoft JhengHei"/>
              </a:rPr>
              <a:t>i</a:t>
            </a:r>
            <a:r>
              <a:rPr lang="en-US" sz="1400" spc="-10" dirty="0">
                <a:solidFill>
                  <a:srgbClr val="585858"/>
                </a:solidFill>
                <a:latin typeface="Microsoft JhengHei"/>
                <a:cs typeface="Microsoft JhengHei"/>
              </a:rPr>
              <a:t>-Reporter </a:t>
            </a:r>
            <a:r>
              <a:rPr lang="th-TH" sz="1400" spc="-10" dirty="0">
                <a:solidFill>
                  <a:srgbClr val="585858"/>
                </a:solidFill>
                <a:latin typeface="Microsoft JhengHei"/>
                <a:cs typeface="Microsoft JhengHei"/>
              </a:rPr>
              <a:t>บน </a:t>
            </a:r>
            <a:r>
              <a:rPr lang="en-US" sz="1400" spc="-10" dirty="0">
                <a:solidFill>
                  <a:srgbClr val="585858"/>
                </a:solidFill>
                <a:latin typeface="Microsoft JhengHei"/>
                <a:cs typeface="Microsoft JhengHei"/>
              </a:rPr>
              <a:t>iPad </a:t>
            </a:r>
            <a:r>
              <a:rPr lang="th-TH" sz="1400" spc="-10" dirty="0">
                <a:solidFill>
                  <a:srgbClr val="585858"/>
                </a:solidFill>
                <a:latin typeface="Microsoft JhengHei"/>
                <a:cs typeface="Microsoft JhengHei"/>
              </a:rPr>
              <a:t>และสร้างแบบฟอร์มอินพุต </a:t>
            </a:r>
            <a:endParaRPr sz="1400" dirty="0">
              <a:latin typeface="Microsoft JhengHei"/>
              <a:cs typeface="Microsoft Jheng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หลังจากป้อนค่าในกลุ่ม “ผู้รับผิดชอบ” แล้ว ให้บันทึก </a:t>
            </a:r>
            <a:endParaRPr sz="1400" dirty="0">
              <a:latin typeface="Microsoft JhengHei"/>
              <a:cs typeface="Microsoft JhengHei"/>
            </a:endParaRPr>
          </a:p>
          <a:p>
            <a:pPr marL="550545" lvl="1" indent="-269240">
              <a:lnSpc>
                <a:spcPct val="100000"/>
              </a:lnSpc>
              <a:buChar char="•"/>
              <a:tabLst>
                <a:tab pos="551180" algn="l"/>
              </a:tabLst>
            </a:pPr>
            <a:r>
              <a:rPr lang="th-TH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กลับหน้าจอกลับไปที่หน้าจอไลบรารี่แล้วแตะ "แก้ไข" </a:t>
            </a:r>
            <a:r>
              <a:rPr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。</a:t>
            </a:r>
            <a:endParaRPr sz="1400" dirty="0">
              <a:latin typeface="Microsoft JhengHei"/>
              <a:cs typeface="Microsoft JhengHei"/>
            </a:endParaRPr>
          </a:p>
          <a:p>
            <a:pPr marL="550545">
              <a:lnSpc>
                <a:spcPct val="100000"/>
              </a:lnSpc>
            </a:pPr>
            <a:r>
              <a:rPr lang="th-TH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เนื่องจากกำลังดำเนินการประมวลผลป้ายกำกับอัตโนมัติ ป้ายกำกับที่แสดงชื่อชื่อของแบบฟอร์มจะปรากฏขึ้น การแตะป้ายกำกับย่อยจะแสดงป้ายกำกับที่แสดงถึงค่าอินพุตของคลัสเตอร์</a:t>
            </a:r>
            <a:endParaRPr lang="ja-JP" altLang="en-US" sz="1400" dirty="0">
              <a:latin typeface="Microsoft JhengHei"/>
              <a:cs typeface="Microsoft JhengHei"/>
            </a:endParaRPr>
          </a:p>
          <a:p>
            <a:pPr marL="550545" marR="894715" lvl="1" indent="-268605">
              <a:lnSpc>
                <a:spcPct val="100000"/>
              </a:lnSpc>
              <a:spcBef>
                <a:spcPts val="5"/>
              </a:spcBef>
              <a:buChar char="•"/>
              <a:tabLst>
                <a:tab pos="551180" algn="l"/>
              </a:tabLst>
            </a:pPr>
            <a:r>
              <a:rPr lang="th-TH" altLang="ja-JP" sz="1400" dirty="0">
                <a:solidFill>
                  <a:srgbClr val="585858"/>
                </a:solidFill>
                <a:latin typeface="Microsoft JhengHei"/>
                <a:cs typeface="Microsoft JhengHei"/>
              </a:rPr>
              <a:t>เรียกแบบฟอร์มอินพุตใต้ป้ายกำกับนี้เพื่อแก้ไขและเขียนคลัสเตอร์ "บุคคลที่รับผิดชอบ" ใหม่ด้วยเนื้อหาที่แตกต่างกัน หากคุณดำเนินการขั้นตอนที่ 3 ด้านบนอีกครั้งหลังจากบันทึก คุณสามารถยืนยันได้ว่าเนื้อหาที่แสดงป้ายกำกับมีการเปลี่ยนแปลง</a:t>
            </a:r>
            <a:endParaRPr lang="ja-JP" altLang="en-US" sz="1400" dirty="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11122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การปฏิบัติจริง: แสดงถึงชื่อของแบบฟอร์ม/ค่าอินพุตคลัสเตอร์บนป้ายกำกับ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27400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ประวัติการแก้ไข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47150"/>
              </p:ext>
            </p:extLst>
          </p:nvPr>
        </p:nvGraphicFramePr>
        <p:xfrm>
          <a:off x="1052258" y="1265555"/>
          <a:ext cx="10081895" cy="27280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1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วันที่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เวอร์ชัน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หน้ารายละเอียด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1100" dirty="0">
                          <a:solidFill>
                            <a:srgbClr val="FFFFFF"/>
                          </a:solidFill>
                          <a:latin typeface="Microsoft JhengHei"/>
                          <a:cs typeface="Microsoft JhengHei"/>
                        </a:rPr>
                        <a:t>เนื้อหาที่แก้ไขแล้ว</a:t>
                      </a:r>
                      <a:endParaRPr sz="11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2920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2018-07-01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Rev</a:t>
                      </a:r>
                      <a:r>
                        <a:rPr sz="1000" spc="40" dirty="0">
                          <a:latin typeface="Microsoft JhengHei"/>
                          <a:cs typeface="Microsoft JhengHei"/>
                        </a:rPr>
                        <a:t> </a:t>
                      </a:r>
                      <a:r>
                        <a:rPr sz="1000" spc="65" dirty="0">
                          <a:latin typeface="Microsoft JhengHei"/>
                          <a:cs typeface="Microsoft JhengHei"/>
                        </a:rPr>
                        <a:t>1.0.0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ฉบับพิมพ์ครั้งแรกได้รับการเผยแพร่แล้ว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2019-04-15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Rev</a:t>
                      </a:r>
                      <a:r>
                        <a:rPr sz="1000" spc="40" dirty="0">
                          <a:latin typeface="Microsoft JhengHei"/>
                          <a:cs typeface="Microsoft JhengHei"/>
                        </a:rPr>
                        <a:t> </a:t>
                      </a:r>
                      <a:r>
                        <a:rPr sz="1000" spc="65" dirty="0">
                          <a:latin typeface="Microsoft JhengHei"/>
                          <a:cs typeface="Microsoft JhengHei"/>
                        </a:rPr>
                        <a:t>1.1.0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เปลี่ยนชื่อเรื่องเป็น "การใช้งาน"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2019-10-16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Rev.1.2.0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เราได้ทำการแก้ไขทั่วไปเพื่อให้ตรงกับลำดับคำอธิบายในการสัมมนา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62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2019-10-25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Rev.1.2.1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40" dirty="0">
                          <a:latin typeface="Microsoft JhengHei"/>
                          <a:cs typeface="Microsoft JhengHei"/>
                        </a:rPr>
                        <a:t>11~14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เค้าโครงหน้าบางส่วนมีการเปลี่ยนแปลง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2020-01-17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Rev.1.2.2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คำอธิบายการสร้างฉลากได้รับการแก้ไขแล้ว และคำอธิบายของการลงมือปฏิบัติจริงก็เปลี่ยนไปเพื่อให้ตรงกับความคืบหน้า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2020-11-30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Rev.1.3.0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สำนวนในคำอธิบายได้รับการแก้ไขทั้งหมด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74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2021-05-31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Rev.1.3.1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 dirty="0">
                          <a:latin typeface="Microsoft JhengHei"/>
                          <a:cs typeface="Microsoft JhengHei"/>
                        </a:rPr>
                        <a:t>รูปภาพได้รับการปรับปรุงแล้ว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74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30" dirty="0">
                          <a:latin typeface="Microsoft JhengHei"/>
                          <a:cs typeface="Microsoft JhengHei"/>
                        </a:rPr>
                        <a:t>2022-11-15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60" dirty="0">
                          <a:latin typeface="Microsoft JhengHei"/>
                          <a:cs typeface="Microsoft JhengHei"/>
                        </a:rPr>
                        <a:t>Rev.1.3.2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spc="-5" dirty="0">
                          <a:latin typeface="Microsoft JhengHei"/>
                          <a:cs typeface="Microsoft JhengHei"/>
                        </a:rPr>
                        <a:t>--</a:t>
                      </a:r>
                      <a:endParaRPr sz="100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th-TH" sz="1000">
                          <a:latin typeface="Microsoft JhengHei"/>
                          <a:cs typeface="Microsoft JhengHei"/>
                        </a:rPr>
                        <a:t>เราได้แก้ไขสำนวนบางส่วนและอัปเดตรูปภาพแล้ว</a:t>
                      </a:r>
                      <a:endParaRPr sz="1000" dirty="0">
                        <a:latin typeface="Microsoft JhengHei"/>
                        <a:cs typeface="Microsoft JhengHei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76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3291" y="1626867"/>
            <a:ext cx="5587751" cy="4427856"/>
            <a:chOff x="1733291" y="1626867"/>
            <a:chExt cx="5587751" cy="44278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79758" y="1626867"/>
              <a:ext cx="1235853" cy="135293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63339" y="2852546"/>
              <a:ext cx="357505" cy="249554"/>
            </a:xfrm>
            <a:custGeom>
              <a:avLst/>
              <a:gdLst/>
              <a:ahLst/>
              <a:cxnLst/>
              <a:rect l="l" t="t" r="r" b="b"/>
              <a:pathLst>
                <a:path w="357504" h="249555">
                  <a:moveTo>
                    <a:pt x="80240" y="215773"/>
                  </a:moveTo>
                  <a:lnTo>
                    <a:pt x="66039" y="215773"/>
                  </a:lnTo>
                  <a:lnTo>
                    <a:pt x="72644" y="232663"/>
                  </a:lnTo>
                  <a:lnTo>
                    <a:pt x="61213" y="238125"/>
                  </a:lnTo>
                  <a:lnTo>
                    <a:pt x="56007" y="240537"/>
                  </a:lnTo>
                  <a:lnTo>
                    <a:pt x="61340" y="249427"/>
                  </a:lnTo>
                  <a:lnTo>
                    <a:pt x="88969" y="235715"/>
                  </a:lnTo>
                  <a:lnTo>
                    <a:pt x="106623" y="226694"/>
                  </a:lnTo>
                  <a:lnTo>
                    <a:pt x="84582" y="226694"/>
                  </a:lnTo>
                  <a:lnTo>
                    <a:pt x="80240" y="215773"/>
                  </a:lnTo>
                  <a:close/>
                </a:path>
                <a:path w="357504" h="249555">
                  <a:moveTo>
                    <a:pt x="95320" y="185800"/>
                  </a:moveTo>
                  <a:lnTo>
                    <a:pt x="82550" y="185800"/>
                  </a:lnTo>
                  <a:lnTo>
                    <a:pt x="70596" y="198375"/>
                  </a:lnTo>
                  <a:lnTo>
                    <a:pt x="58166" y="209819"/>
                  </a:lnTo>
                  <a:lnTo>
                    <a:pt x="45259" y="220144"/>
                  </a:lnTo>
                  <a:lnTo>
                    <a:pt x="31876" y="229362"/>
                  </a:lnTo>
                  <a:lnTo>
                    <a:pt x="38481" y="236474"/>
                  </a:lnTo>
                  <a:lnTo>
                    <a:pt x="45340" y="231900"/>
                  </a:lnTo>
                  <a:lnTo>
                    <a:pt x="52212" y="226933"/>
                  </a:lnTo>
                  <a:lnTo>
                    <a:pt x="59108" y="221561"/>
                  </a:lnTo>
                  <a:lnTo>
                    <a:pt x="66039" y="215773"/>
                  </a:lnTo>
                  <a:lnTo>
                    <a:pt x="80240" y="215773"/>
                  </a:lnTo>
                  <a:lnTo>
                    <a:pt x="76454" y="206248"/>
                  </a:lnTo>
                  <a:lnTo>
                    <a:pt x="83526" y="199316"/>
                  </a:lnTo>
                  <a:lnTo>
                    <a:pt x="89884" y="192420"/>
                  </a:lnTo>
                  <a:lnTo>
                    <a:pt x="95320" y="185800"/>
                  </a:lnTo>
                  <a:close/>
                </a:path>
                <a:path w="357504" h="249555">
                  <a:moveTo>
                    <a:pt x="132080" y="201167"/>
                  </a:moveTo>
                  <a:lnTo>
                    <a:pt x="124765" y="205478"/>
                  </a:lnTo>
                  <a:lnTo>
                    <a:pt x="114426" y="211169"/>
                  </a:lnTo>
                  <a:lnTo>
                    <a:pt x="101040" y="218241"/>
                  </a:lnTo>
                  <a:lnTo>
                    <a:pt x="84582" y="226694"/>
                  </a:lnTo>
                  <a:lnTo>
                    <a:pt x="106623" y="226694"/>
                  </a:lnTo>
                  <a:lnTo>
                    <a:pt x="110537" y="224694"/>
                  </a:lnTo>
                  <a:lnTo>
                    <a:pt x="126081" y="216388"/>
                  </a:lnTo>
                  <a:lnTo>
                    <a:pt x="135636" y="210819"/>
                  </a:lnTo>
                  <a:lnTo>
                    <a:pt x="132080" y="201167"/>
                  </a:lnTo>
                  <a:close/>
                </a:path>
                <a:path w="357504" h="249555">
                  <a:moveTo>
                    <a:pt x="100075" y="155701"/>
                  </a:moveTo>
                  <a:lnTo>
                    <a:pt x="87375" y="160654"/>
                  </a:lnTo>
                  <a:lnTo>
                    <a:pt x="91439" y="171195"/>
                  </a:lnTo>
                  <a:lnTo>
                    <a:pt x="25146" y="197230"/>
                  </a:lnTo>
                  <a:lnTo>
                    <a:pt x="28956" y="206882"/>
                  </a:lnTo>
                  <a:lnTo>
                    <a:pt x="82550" y="185800"/>
                  </a:lnTo>
                  <a:lnTo>
                    <a:pt x="95320" y="185800"/>
                  </a:lnTo>
                  <a:lnTo>
                    <a:pt x="95527" y="185548"/>
                  </a:lnTo>
                  <a:lnTo>
                    <a:pt x="100457" y="178688"/>
                  </a:lnTo>
                  <a:lnTo>
                    <a:pt x="101473" y="178307"/>
                  </a:lnTo>
                  <a:lnTo>
                    <a:pt x="124793" y="178307"/>
                  </a:lnTo>
                  <a:lnTo>
                    <a:pt x="120747" y="176537"/>
                  </a:lnTo>
                  <a:lnTo>
                    <a:pt x="114554" y="173227"/>
                  </a:lnTo>
                  <a:lnTo>
                    <a:pt x="132667" y="166115"/>
                  </a:lnTo>
                  <a:lnTo>
                    <a:pt x="104139" y="166115"/>
                  </a:lnTo>
                  <a:lnTo>
                    <a:pt x="100075" y="155701"/>
                  </a:lnTo>
                  <a:close/>
                </a:path>
                <a:path w="357504" h="249555">
                  <a:moveTo>
                    <a:pt x="124793" y="178307"/>
                  </a:moveTo>
                  <a:lnTo>
                    <a:pt x="101473" y="178307"/>
                  </a:lnTo>
                  <a:lnTo>
                    <a:pt x="110734" y="184163"/>
                  </a:lnTo>
                  <a:lnTo>
                    <a:pt x="155277" y="198711"/>
                  </a:lnTo>
                  <a:lnTo>
                    <a:pt x="167322" y="199739"/>
                  </a:lnTo>
                  <a:lnTo>
                    <a:pt x="179367" y="199576"/>
                  </a:lnTo>
                  <a:lnTo>
                    <a:pt x="191388" y="198247"/>
                  </a:lnTo>
                  <a:lnTo>
                    <a:pt x="194248" y="187690"/>
                  </a:lnTo>
                  <a:lnTo>
                    <a:pt x="173450" y="187690"/>
                  </a:lnTo>
                  <a:lnTo>
                    <a:pt x="163044" y="187323"/>
                  </a:lnTo>
                  <a:lnTo>
                    <a:pt x="152781" y="186181"/>
                  </a:lnTo>
                  <a:lnTo>
                    <a:pt x="154913" y="183895"/>
                  </a:lnTo>
                  <a:lnTo>
                    <a:pt x="141732" y="183895"/>
                  </a:lnTo>
                  <a:lnTo>
                    <a:pt x="134324" y="181871"/>
                  </a:lnTo>
                  <a:lnTo>
                    <a:pt x="127333" y="179419"/>
                  </a:lnTo>
                  <a:lnTo>
                    <a:pt x="124793" y="178307"/>
                  </a:lnTo>
                  <a:close/>
                </a:path>
                <a:path w="357504" h="249555">
                  <a:moveTo>
                    <a:pt x="194690" y="186054"/>
                  </a:moveTo>
                  <a:lnTo>
                    <a:pt x="183999" y="187271"/>
                  </a:lnTo>
                  <a:lnTo>
                    <a:pt x="173450" y="187690"/>
                  </a:lnTo>
                  <a:lnTo>
                    <a:pt x="194248" y="187690"/>
                  </a:lnTo>
                  <a:lnTo>
                    <a:pt x="194690" y="186054"/>
                  </a:lnTo>
                  <a:close/>
                </a:path>
                <a:path w="357504" h="249555">
                  <a:moveTo>
                    <a:pt x="247776" y="94487"/>
                  </a:moveTo>
                  <a:lnTo>
                    <a:pt x="186944" y="118363"/>
                  </a:lnTo>
                  <a:lnTo>
                    <a:pt x="213995" y="187325"/>
                  </a:lnTo>
                  <a:lnTo>
                    <a:pt x="226568" y="182372"/>
                  </a:lnTo>
                  <a:lnTo>
                    <a:pt x="224155" y="176402"/>
                  </a:lnTo>
                  <a:lnTo>
                    <a:pt x="248763" y="166750"/>
                  </a:lnTo>
                  <a:lnTo>
                    <a:pt x="220472" y="166750"/>
                  </a:lnTo>
                  <a:lnTo>
                    <a:pt x="203326" y="123316"/>
                  </a:lnTo>
                  <a:lnTo>
                    <a:pt x="239140" y="109092"/>
                  </a:lnTo>
                  <a:lnTo>
                    <a:pt x="253543" y="109092"/>
                  </a:lnTo>
                  <a:lnTo>
                    <a:pt x="247776" y="94487"/>
                  </a:lnTo>
                  <a:close/>
                </a:path>
                <a:path w="357504" h="249555">
                  <a:moveTo>
                    <a:pt x="161544" y="158876"/>
                  </a:moveTo>
                  <a:lnTo>
                    <a:pt x="158305" y="163589"/>
                  </a:lnTo>
                  <a:lnTo>
                    <a:pt x="153924" y="169338"/>
                  </a:lnTo>
                  <a:lnTo>
                    <a:pt x="148034" y="176537"/>
                  </a:lnTo>
                  <a:lnTo>
                    <a:pt x="141732" y="183895"/>
                  </a:lnTo>
                  <a:lnTo>
                    <a:pt x="154913" y="183895"/>
                  </a:lnTo>
                  <a:lnTo>
                    <a:pt x="158829" y="179699"/>
                  </a:lnTo>
                  <a:lnTo>
                    <a:pt x="164211" y="173561"/>
                  </a:lnTo>
                  <a:lnTo>
                    <a:pt x="168993" y="167639"/>
                  </a:lnTo>
                  <a:lnTo>
                    <a:pt x="172974" y="162178"/>
                  </a:lnTo>
                  <a:lnTo>
                    <a:pt x="161544" y="158876"/>
                  </a:lnTo>
                  <a:close/>
                </a:path>
                <a:path w="357504" h="249555">
                  <a:moveTo>
                    <a:pt x="58458" y="128397"/>
                  </a:moveTo>
                  <a:lnTo>
                    <a:pt x="44450" y="128397"/>
                  </a:lnTo>
                  <a:lnTo>
                    <a:pt x="48133" y="137922"/>
                  </a:lnTo>
                  <a:lnTo>
                    <a:pt x="14350" y="151256"/>
                  </a:lnTo>
                  <a:lnTo>
                    <a:pt x="25908" y="180720"/>
                  </a:lnTo>
                  <a:lnTo>
                    <a:pt x="37084" y="176402"/>
                  </a:lnTo>
                  <a:lnTo>
                    <a:pt x="28575" y="154686"/>
                  </a:lnTo>
                  <a:lnTo>
                    <a:pt x="51181" y="145668"/>
                  </a:lnTo>
                  <a:lnTo>
                    <a:pt x="65230" y="145668"/>
                  </a:lnTo>
                  <a:lnTo>
                    <a:pt x="63373" y="140969"/>
                  </a:lnTo>
                  <a:lnTo>
                    <a:pt x="83063" y="133223"/>
                  </a:lnTo>
                  <a:lnTo>
                    <a:pt x="60325" y="133223"/>
                  </a:lnTo>
                  <a:lnTo>
                    <a:pt x="58458" y="128397"/>
                  </a:lnTo>
                  <a:close/>
                </a:path>
                <a:path w="357504" h="249555">
                  <a:moveTo>
                    <a:pt x="65230" y="145668"/>
                  </a:moveTo>
                  <a:lnTo>
                    <a:pt x="51181" y="145668"/>
                  </a:lnTo>
                  <a:lnTo>
                    <a:pt x="61722" y="172465"/>
                  </a:lnTo>
                  <a:lnTo>
                    <a:pt x="73913" y="167639"/>
                  </a:lnTo>
                  <a:lnTo>
                    <a:pt x="65230" y="145668"/>
                  </a:lnTo>
                  <a:close/>
                </a:path>
                <a:path w="357504" h="249555">
                  <a:moveTo>
                    <a:pt x="274553" y="162305"/>
                  </a:moveTo>
                  <a:lnTo>
                    <a:pt x="260096" y="162305"/>
                  </a:lnTo>
                  <a:lnTo>
                    <a:pt x="262382" y="168275"/>
                  </a:lnTo>
                  <a:lnTo>
                    <a:pt x="274955" y="163322"/>
                  </a:lnTo>
                  <a:lnTo>
                    <a:pt x="274553" y="162305"/>
                  </a:lnTo>
                  <a:close/>
                </a:path>
                <a:path w="357504" h="249555">
                  <a:moveTo>
                    <a:pt x="253543" y="109092"/>
                  </a:moveTo>
                  <a:lnTo>
                    <a:pt x="239140" y="109092"/>
                  </a:lnTo>
                  <a:lnTo>
                    <a:pt x="256286" y="152653"/>
                  </a:lnTo>
                  <a:lnTo>
                    <a:pt x="220472" y="166750"/>
                  </a:lnTo>
                  <a:lnTo>
                    <a:pt x="248763" y="166750"/>
                  </a:lnTo>
                  <a:lnTo>
                    <a:pt x="260096" y="162305"/>
                  </a:lnTo>
                  <a:lnTo>
                    <a:pt x="274553" y="162305"/>
                  </a:lnTo>
                  <a:lnTo>
                    <a:pt x="253543" y="109092"/>
                  </a:lnTo>
                  <a:close/>
                </a:path>
                <a:path w="357504" h="249555">
                  <a:moveTo>
                    <a:pt x="172847" y="139191"/>
                  </a:moveTo>
                  <a:lnTo>
                    <a:pt x="104139" y="166115"/>
                  </a:lnTo>
                  <a:lnTo>
                    <a:pt x="132667" y="166115"/>
                  </a:lnTo>
                  <a:lnTo>
                    <a:pt x="176657" y="148843"/>
                  </a:lnTo>
                  <a:lnTo>
                    <a:pt x="172847" y="139191"/>
                  </a:lnTo>
                  <a:close/>
                </a:path>
                <a:path w="357504" h="249555">
                  <a:moveTo>
                    <a:pt x="99624" y="131825"/>
                  </a:moveTo>
                  <a:lnTo>
                    <a:pt x="86613" y="131825"/>
                  </a:lnTo>
                  <a:lnTo>
                    <a:pt x="89535" y="139445"/>
                  </a:lnTo>
                  <a:lnTo>
                    <a:pt x="90805" y="142493"/>
                  </a:lnTo>
                  <a:lnTo>
                    <a:pt x="89535" y="144779"/>
                  </a:lnTo>
                  <a:lnTo>
                    <a:pt x="76454" y="149987"/>
                  </a:lnTo>
                  <a:lnTo>
                    <a:pt x="80772" y="157987"/>
                  </a:lnTo>
                  <a:lnTo>
                    <a:pt x="97536" y="151383"/>
                  </a:lnTo>
                  <a:lnTo>
                    <a:pt x="99949" y="149351"/>
                  </a:lnTo>
                  <a:lnTo>
                    <a:pt x="101473" y="146557"/>
                  </a:lnTo>
                  <a:lnTo>
                    <a:pt x="102997" y="143637"/>
                  </a:lnTo>
                  <a:lnTo>
                    <a:pt x="103124" y="140715"/>
                  </a:lnTo>
                  <a:lnTo>
                    <a:pt x="101854" y="137540"/>
                  </a:lnTo>
                  <a:lnTo>
                    <a:pt x="99624" y="131825"/>
                  </a:lnTo>
                  <a:close/>
                </a:path>
                <a:path w="357504" h="249555">
                  <a:moveTo>
                    <a:pt x="330200" y="62102"/>
                  </a:moveTo>
                  <a:lnTo>
                    <a:pt x="267970" y="86487"/>
                  </a:lnTo>
                  <a:lnTo>
                    <a:pt x="295021" y="155320"/>
                  </a:lnTo>
                  <a:lnTo>
                    <a:pt x="307594" y="150494"/>
                  </a:lnTo>
                  <a:lnTo>
                    <a:pt x="305181" y="144525"/>
                  </a:lnTo>
                  <a:lnTo>
                    <a:pt x="329772" y="134874"/>
                  </a:lnTo>
                  <a:lnTo>
                    <a:pt x="301498" y="134874"/>
                  </a:lnTo>
                  <a:lnTo>
                    <a:pt x="284352" y="91439"/>
                  </a:lnTo>
                  <a:lnTo>
                    <a:pt x="321437" y="76835"/>
                  </a:lnTo>
                  <a:lnTo>
                    <a:pt x="335989" y="76835"/>
                  </a:lnTo>
                  <a:lnTo>
                    <a:pt x="330200" y="62102"/>
                  </a:lnTo>
                  <a:close/>
                </a:path>
                <a:path w="357504" h="249555">
                  <a:moveTo>
                    <a:pt x="130301" y="53339"/>
                  </a:moveTo>
                  <a:lnTo>
                    <a:pt x="117475" y="58419"/>
                  </a:lnTo>
                  <a:lnTo>
                    <a:pt x="142239" y="121412"/>
                  </a:lnTo>
                  <a:lnTo>
                    <a:pt x="143588" y="124967"/>
                  </a:lnTo>
                  <a:lnTo>
                    <a:pt x="143516" y="125349"/>
                  </a:lnTo>
                  <a:lnTo>
                    <a:pt x="142367" y="127762"/>
                  </a:lnTo>
                  <a:lnTo>
                    <a:pt x="138302" y="129286"/>
                  </a:lnTo>
                  <a:lnTo>
                    <a:pt x="123951" y="135000"/>
                  </a:lnTo>
                  <a:lnTo>
                    <a:pt x="129412" y="144906"/>
                  </a:lnTo>
                  <a:lnTo>
                    <a:pt x="147700" y="137667"/>
                  </a:lnTo>
                  <a:lnTo>
                    <a:pt x="151511" y="136270"/>
                  </a:lnTo>
                  <a:lnTo>
                    <a:pt x="154305" y="133857"/>
                  </a:lnTo>
                  <a:lnTo>
                    <a:pt x="157861" y="127253"/>
                  </a:lnTo>
                  <a:lnTo>
                    <a:pt x="158007" y="125349"/>
                  </a:lnTo>
                  <a:lnTo>
                    <a:pt x="157937" y="123515"/>
                  </a:lnTo>
                  <a:lnTo>
                    <a:pt x="156568" y="120141"/>
                  </a:lnTo>
                  <a:lnTo>
                    <a:pt x="130301" y="53339"/>
                  </a:lnTo>
                  <a:close/>
                </a:path>
                <a:path w="357504" h="249555">
                  <a:moveTo>
                    <a:pt x="51537" y="110743"/>
                  </a:moveTo>
                  <a:lnTo>
                    <a:pt x="37464" y="110743"/>
                  </a:lnTo>
                  <a:lnTo>
                    <a:pt x="41275" y="120523"/>
                  </a:lnTo>
                  <a:lnTo>
                    <a:pt x="2159" y="135889"/>
                  </a:lnTo>
                  <a:lnTo>
                    <a:pt x="5334" y="143890"/>
                  </a:lnTo>
                  <a:lnTo>
                    <a:pt x="44450" y="128397"/>
                  </a:lnTo>
                  <a:lnTo>
                    <a:pt x="58458" y="128397"/>
                  </a:lnTo>
                  <a:lnTo>
                    <a:pt x="56642" y="123698"/>
                  </a:lnTo>
                  <a:lnTo>
                    <a:pt x="76879" y="115697"/>
                  </a:lnTo>
                  <a:lnTo>
                    <a:pt x="53467" y="115697"/>
                  </a:lnTo>
                  <a:lnTo>
                    <a:pt x="51537" y="110743"/>
                  </a:lnTo>
                  <a:close/>
                </a:path>
                <a:path w="357504" h="249555">
                  <a:moveTo>
                    <a:pt x="356851" y="129920"/>
                  </a:moveTo>
                  <a:lnTo>
                    <a:pt x="342392" y="129920"/>
                  </a:lnTo>
                  <a:lnTo>
                    <a:pt x="344677" y="135889"/>
                  </a:lnTo>
                  <a:lnTo>
                    <a:pt x="357250" y="130937"/>
                  </a:lnTo>
                  <a:lnTo>
                    <a:pt x="356851" y="129920"/>
                  </a:lnTo>
                  <a:close/>
                </a:path>
                <a:path w="357504" h="249555">
                  <a:moveTo>
                    <a:pt x="335989" y="76835"/>
                  </a:moveTo>
                  <a:lnTo>
                    <a:pt x="321437" y="76835"/>
                  </a:lnTo>
                  <a:lnTo>
                    <a:pt x="338582" y="120268"/>
                  </a:lnTo>
                  <a:lnTo>
                    <a:pt x="301498" y="134874"/>
                  </a:lnTo>
                  <a:lnTo>
                    <a:pt x="329772" y="134874"/>
                  </a:lnTo>
                  <a:lnTo>
                    <a:pt x="342392" y="129920"/>
                  </a:lnTo>
                  <a:lnTo>
                    <a:pt x="356851" y="129920"/>
                  </a:lnTo>
                  <a:lnTo>
                    <a:pt x="335989" y="76835"/>
                  </a:lnTo>
                  <a:close/>
                </a:path>
                <a:path w="357504" h="249555">
                  <a:moveTo>
                    <a:pt x="94869" y="119633"/>
                  </a:moveTo>
                  <a:lnTo>
                    <a:pt x="60325" y="133223"/>
                  </a:lnTo>
                  <a:lnTo>
                    <a:pt x="83063" y="133223"/>
                  </a:lnTo>
                  <a:lnTo>
                    <a:pt x="86613" y="131825"/>
                  </a:lnTo>
                  <a:lnTo>
                    <a:pt x="99624" y="131825"/>
                  </a:lnTo>
                  <a:lnTo>
                    <a:pt x="94869" y="119633"/>
                  </a:lnTo>
                  <a:close/>
                </a:path>
                <a:path w="357504" h="249555">
                  <a:moveTo>
                    <a:pt x="18542" y="99567"/>
                  </a:moveTo>
                  <a:lnTo>
                    <a:pt x="7112" y="101726"/>
                  </a:lnTo>
                  <a:lnTo>
                    <a:pt x="5965" y="109608"/>
                  </a:lnTo>
                  <a:lnTo>
                    <a:pt x="4413" y="116871"/>
                  </a:lnTo>
                  <a:lnTo>
                    <a:pt x="2432" y="123515"/>
                  </a:lnTo>
                  <a:lnTo>
                    <a:pt x="0" y="129539"/>
                  </a:lnTo>
                  <a:lnTo>
                    <a:pt x="9144" y="130810"/>
                  </a:lnTo>
                  <a:lnTo>
                    <a:pt x="10413" y="128524"/>
                  </a:lnTo>
                  <a:lnTo>
                    <a:pt x="11937" y="124967"/>
                  </a:lnTo>
                  <a:lnTo>
                    <a:pt x="13462" y="120141"/>
                  </a:lnTo>
                  <a:lnTo>
                    <a:pt x="37464" y="110743"/>
                  </a:lnTo>
                  <a:lnTo>
                    <a:pt x="51537" y="110743"/>
                  </a:lnTo>
                  <a:lnTo>
                    <a:pt x="50992" y="109347"/>
                  </a:lnTo>
                  <a:lnTo>
                    <a:pt x="16510" y="109347"/>
                  </a:lnTo>
                  <a:lnTo>
                    <a:pt x="17399" y="105790"/>
                  </a:lnTo>
                  <a:lnTo>
                    <a:pt x="18161" y="102488"/>
                  </a:lnTo>
                  <a:lnTo>
                    <a:pt x="18542" y="99567"/>
                  </a:lnTo>
                  <a:close/>
                </a:path>
                <a:path w="357504" h="249555">
                  <a:moveTo>
                    <a:pt x="102743" y="69976"/>
                  </a:moveTo>
                  <a:lnTo>
                    <a:pt x="90805" y="74675"/>
                  </a:lnTo>
                  <a:lnTo>
                    <a:pt x="110744" y="125349"/>
                  </a:lnTo>
                  <a:lnTo>
                    <a:pt x="122682" y="120650"/>
                  </a:lnTo>
                  <a:lnTo>
                    <a:pt x="102743" y="69976"/>
                  </a:lnTo>
                  <a:close/>
                </a:path>
                <a:path w="357504" h="249555">
                  <a:moveTo>
                    <a:pt x="91694" y="100711"/>
                  </a:moveTo>
                  <a:lnTo>
                    <a:pt x="53467" y="115697"/>
                  </a:lnTo>
                  <a:lnTo>
                    <a:pt x="76879" y="115697"/>
                  </a:lnTo>
                  <a:lnTo>
                    <a:pt x="94869" y="108585"/>
                  </a:lnTo>
                  <a:lnTo>
                    <a:pt x="91694" y="100711"/>
                  </a:lnTo>
                  <a:close/>
                </a:path>
                <a:path w="357504" h="249555">
                  <a:moveTo>
                    <a:pt x="42418" y="87629"/>
                  </a:moveTo>
                  <a:lnTo>
                    <a:pt x="30225" y="92455"/>
                  </a:lnTo>
                  <a:lnTo>
                    <a:pt x="34162" y="102488"/>
                  </a:lnTo>
                  <a:lnTo>
                    <a:pt x="16510" y="109347"/>
                  </a:lnTo>
                  <a:lnTo>
                    <a:pt x="50992" y="109347"/>
                  </a:lnTo>
                  <a:lnTo>
                    <a:pt x="49657" y="105917"/>
                  </a:lnTo>
                  <a:lnTo>
                    <a:pt x="70780" y="97662"/>
                  </a:lnTo>
                  <a:lnTo>
                    <a:pt x="46355" y="97662"/>
                  </a:lnTo>
                  <a:lnTo>
                    <a:pt x="42418" y="87629"/>
                  </a:lnTo>
                  <a:close/>
                </a:path>
                <a:path w="357504" h="249555">
                  <a:moveTo>
                    <a:pt x="79501" y="84581"/>
                  </a:moveTo>
                  <a:lnTo>
                    <a:pt x="46355" y="97662"/>
                  </a:lnTo>
                  <a:lnTo>
                    <a:pt x="70780" y="97662"/>
                  </a:lnTo>
                  <a:lnTo>
                    <a:pt x="82804" y="92963"/>
                  </a:lnTo>
                  <a:lnTo>
                    <a:pt x="79501" y="84581"/>
                  </a:lnTo>
                  <a:close/>
                </a:path>
                <a:path w="357504" h="249555">
                  <a:moveTo>
                    <a:pt x="283210" y="0"/>
                  </a:moveTo>
                  <a:lnTo>
                    <a:pt x="177800" y="41401"/>
                  </a:lnTo>
                  <a:lnTo>
                    <a:pt x="199009" y="95376"/>
                  </a:lnTo>
                  <a:lnTo>
                    <a:pt x="236193" y="80772"/>
                  </a:lnTo>
                  <a:lnTo>
                    <a:pt x="207899" y="80772"/>
                  </a:lnTo>
                  <a:lnTo>
                    <a:pt x="194310" y="46227"/>
                  </a:lnTo>
                  <a:lnTo>
                    <a:pt x="274320" y="14731"/>
                  </a:lnTo>
                  <a:lnTo>
                    <a:pt x="288998" y="14731"/>
                  </a:lnTo>
                  <a:lnTo>
                    <a:pt x="283210" y="0"/>
                  </a:lnTo>
                  <a:close/>
                </a:path>
                <a:path w="357504" h="249555">
                  <a:moveTo>
                    <a:pt x="288998" y="14731"/>
                  </a:moveTo>
                  <a:lnTo>
                    <a:pt x="274320" y="14731"/>
                  </a:lnTo>
                  <a:lnTo>
                    <a:pt x="287909" y="49275"/>
                  </a:lnTo>
                  <a:lnTo>
                    <a:pt x="207899" y="80772"/>
                  </a:lnTo>
                  <a:lnTo>
                    <a:pt x="236193" y="80772"/>
                  </a:lnTo>
                  <a:lnTo>
                    <a:pt x="304419" y="53975"/>
                  </a:lnTo>
                  <a:lnTo>
                    <a:pt x="288998" y="1473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28083" y="2681986"/>
              <a:ext cx="448182" cy="28778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024372" y="3574922"/>
              <a:ext cx="1296670" cy="171450"/>
            </a:xfrm>
            <a:custGeom>
              <a:avLst/>
              <a:gdLst/>
              <a:ahLst/>
              <a:cxnLst/>
              <a:rect l="l" t="t" r="r" b="b"/>
              <a:pathLst>
                <a:path w="1296670" h="171450">
                  <a:moveTo>
                    <a:pt x="1124711" y="0"/>
                  </a:moveTo>
                  <a:lnTo>
                    <a:pt x="1124711" y="171450"/>
                  </a:lnTo>
                  <a:lnTo>
                    <a:pt x="1239011" y="114300"/>
                  </a:lnTo>
                  <a:lnTo>
                    <a:pt x="1153286" y="114300"/>
                  </a:lnTo>
                  <a:lnTo>
                    <a:pt x="1153286" y="57150"/>
                  </a:lnTo>
                  <a:lnTo>
                    <a:pt x="1239011" y="57150"/>
                  </a:lnTo>
                  <a:lnTo>
                    <a:pt x="1124711" y="0"/>
                  </a:lnTo>
                  <a:close/>
                </a:path>
                <a:path w="1296670" h="171450">
                  <a:moveTo>
                    <a:pt x="1124711" y="57150"/>
                  </a:moveTo>
                  <a:lnTo>
                    <a:pt x="0" y="57150"/>
                  </a:lnTo>
                  <a:lnTo>
                    <a:pt x="0" y="114300"/>
                  </a:lnTo>
                  <a:lnTo>
                    <a:pt x="1124711" y="114300"/>
                  </a:lnTo>
                  <a:lnTo>
                    <a:pt x="1124711" y="57150"/>
                  </a:lnTo>
                  <a:close/>
                </a:path>
                <a:path w="1296670" h="171450">
                  <a:moveTo>
                    <a:pt x="1239011" y="57150"/>
                  </a:moveTo>
                  <a:lnTo>
                    <a:pt x="1153286" y="57150"/>
                  </a:lnTo>
                  <a:lnTo>
                    <a:pt x="1153286" y="114300"/>
                  </a:lnTo>
                  <a:lnTo>
                    <a:pt x="1239011" y="114300"/>
                  </a:lnTo>
                  <a:lnTo>
                    <a:pt x="1296161" y="85725"/>
                  </a:lnTo>
                  <a:lnTo>
                    <a:pt x="1239011" y="5715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9164" y="2476245"/>
              <a:ext cx="1362417" cy="136240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609845" y="2997200"/>
              <a:ext cx="259079" cy="356870"/>
            </a:xfrm>
            <a:custGeom>
              <a:avLst/>
              <a:gdLst/>
              <a:ahLst/>
              <a:cxnLst/>
              <a:rect l="l" t="t" r="r" b="b"/>
              <a:pathLst>
                <a:path w="259079" h="356870">
                  <a:moveTo>
                    <a:pt x="126822" y="305435"/>
                  </a:moveTo>
                  <a:lnTo>
                    <a:pt x="115442" y="305435"/>
                  </a:lnTo>
                  <a:lnTo>
                    <a:pt x="131699" y="341884"/>
                  </a:lnTo>
                  <a:lnTo>
                    <a:pt x="125856" y="344550"/>
                  </a:lnTo>
                  <a:lnTo>
                    <a:pt x="131317" y="356870"/>
                  </a:lnTo>
                  <a:lnTo>
                    <a:pt x="174628" y="337692"/>
                  </a:lnTo>
                  <a:lnTo>
                    <a:pt x="141096" y="337692"/>
                  </a:lnTo>
                  <a:lnTo>
                    <a:pt x="126822" y="305435"/>
                  </a:lnTo>
                  <a:close/>
                </a:path>
                <a:path w="259079" h="356870">
                  <a:moveTo>
                    <a:pt x="179176" y="282321"/>
                  </a:moveTo>
                  <a:lnTo>
                    <a:pt x="167639" y="282321"/>
                  </a:lnTo>
                  <a:lnTo>
                    <a:pt x="183895" y="318770"/>
                  </a:lnTo>
                  <a:lnTo>
                    <a:pt x="141096" y="337692"/>
                  </a:lnTo>
                  <a:lnTo>
                    <a:pt x="174628" y="337692"/>
                  </a:lnTo>
                  <a:lnTo>
                    <a:pt x="199008" y="326898"/>
                  </a:lnTo>
                  <a:lnTo>
                    <a:pt x="179176" y="282321"/>
                  </a:lnTo>
                  <a:close/>
                </a:path>
                <a:path w="259079" h="356870">
                  <a:moveTo>
                    <a:pt x="171830" y="265811"/>
                  </a:moveTo>
                  <a:lnTo>
                    <a:pt x="104266" y="295783"/>
                  </a:lnTo>
                  <a:lnTo>
                    <a:pt x="109600" y="308101"/>
                  </a:lnTo>
                  <a:lnTo>
                    <a:pt x="115442" y="305435"/>
                  </a:lnTo>
                  <a:lnTo>
                    <a:pt x="126822" y="305435"/>
                  </a:lnTo>
                  <a:lnTo>
                    <a:pt x="124967" y="301244"/>
                  </a:lnTo>
                  <a:lnTo>
                    <a:pt x="167639" y="282321"/>
                  </a:lnTo>
                  <a:lnTo>
                    <a:pt x="179176" y="282321"/>
                  </a:lnTo>
                  <a:lnTo>
                    <a:pt x="171830" y="265811"/>
                  </a:lnTo>
                  <a:close/>
                </a:path>
                <a:path w="259079" h="356870">
                  <a:moveTo>
                    <a:pt x="212978" y="173609"/>
                  </a:moveTo>
                  <a:lnTo>
                    <a:pt x="159892" y="197230"/>
                  </a:lnTo>
                  <a:lnTo>
                    <a:pt x="205993" y="300736"/>
                  </a:lnTo>
                  <a:lnTo>
                    <a:pt x="243577" y="283972"/>
                  </a:lnTo>
                  <a:lnTo>
                    <a:pt x="209803" y="283972"/>
                  </a:lnTo>
                  <a:lnTo>
                    <a:pt x="174878" y="205359"/>
                  </a:lnTo>
                  <a:lnTo>
                    <a:pt x="208787" y="190373"/>
                  </a:lnTo>
                  <a:lnTo>
                    <a:pt x="220425" y="190373"/>
                  </a:lnTo>
                  <a:lnTo>
                    <a:pt x="212978" y="173609"/>
                  </a:lnTo>
                  <a:close/>
                </a:path>
                <a:path w="259079" h="356870">
                  <a:moveTo>
                    <a:pt x="220425" y="190373"/>
                  </a:moveTo>
                  <a:lnTo>
                    <a:pt x="208787" y="190373"/>
                  </a:lnTo>
                  <a:lnTo>
                    <a:pt x="243712" y="268986"/>
                  </a:lnTo>
                  <a:lnTo>
                    <a:pt x="209803" y="283972"/>
                  </a:lnTo>
                  <a:lnTo>
                    <a:pt x="243577" y="283972"/>
                  </a:lnTo>
                  <a:lnTo>
                    <a:pt x="258952" y="277113"/>
                  </a:lnTo>
                  <a:lnTo>
                    <a:pt x="220425" y="190373"/>
                  </a:lnTo>
                  <a:close/>
                </a:path>
                <a:path w="259079" h="356870">
                  <a:moveTo>
                    <a:pt x="91411" y="225933"/>
                  </a:moveTo>
                  <a:lnTo>
                    <a:pt x="80137" y="225933"/>
                  </a:lnTo>
                  <a:lnTo>
                    <a:pt x="95757" y="261238"/>
                  </a:lnTo>
                  <a:lnTo>
                    <a:pt x="89915" y="263778"/>
                  </a:lnTo>
                  <a:lnTo>
                    <a:pt x="95376" y="275971"/>
                  </a:lnTo>
                  <a:lnTo>
                    <a:pt x="138400" y="256921"/>
                  </a:lnTo>
                  <a:lnTo>
                    <a:pt x="105282" y="256921"/>
                  </a:lnTo>
                  <a:lnTo>
                    <a:pt x="91411" y="225933"/>
                  </a:lnTo>
                  <a:close/>
                </a:path>
                <a:path w="259079" h="356870">
                  <a:moveTo>
                    <a:pt x="143759" y="202691"/>
                  </a:moveTo>
                  <a:lnTo>
                    <a:pt x="132333" y="202691"/>
                  </a:lnTo>
                  <a:lnTo>
                    <a:pt x="147954" y="237998"/>
                  </a:lnTo>
                  <a:lnTo>
                    <a:pt x="105282" y="256921"/>
                  </a:lnTo>
                  <a:lnTo>
                    <a:pt x="138400" y="256921"/>
                  </a:lnTo>
                  <a:lnTo>
                    <a:pt x="163067" y="245999"/>
                  </a:lnTo>
                  <a:lnTo>
                    <a:pt x="143759" y="202691"/>
                  </a:lnTo>
                  <a:close/>
                </a:path>
                <a:path w="259079" h="356870">
                  <a:moveTo>
                    <a:pt x="136398" y="186182"/>
                  </a:moveTo>
                  <a:lnTo>
                    <a:pt x="68833" y="216153"/>
                  </a:lnTo>
                  <a:lnTo>
                    <a:pt x="74294" y="228473"/>
                  </a:lnTo>
                  <a:lnTo>
                    <a:pt x="80137" y="225933"/>
                  </a:lnTo>
                  <a:lnTo>
                    <a:pt x="91411" y="225933"/>
                  </a:lnTo>
                  <a:lnTo>
                    <a:pt x="89534" y="221741"/>
                  </a:lnTo>
                  <a:lnTo>
                    <a:pt x="132333" y="202691"/>
                  </a:lnTo>
                  <a:lnTo>
                    <a:pt x="143759" y="202691"/>
                  </a:lnTo>
                  <a:lnTo>
                    <a:pt x="136398" y="186182"/>
                  </a:lnTo>
                  <a:close/>
                </a:path>
                <a:path w="259079" h="356870">
                  <a:moveTo>
                    <a:pt x="58547" y="79628"/>
                  </a:moveTo>
                  <a:lnTo>
                    <a:pt x="43814" y="79628"/>
                  </a:lnTo>
                  <a:lnTo>
                    <a:pt x="51136" y="86487"/>
                  </a:lnTo>
                  <a:lnTo>
                    <a:pt x="58197" y="92440"/>
                  </a:lnTo>
                  <a:lnTo>
                    <a:pt x="65317" y="97791"/>
                  </a:lnTo>
                  <a:lnTo>
                    <a:pt x="72389" y="102488"/>
                  </a:lnTo>
                  <a:lnTo>
                    <a:pt x="72770" y="103377"/>
                  </a:lnTo>
                  <a:lnTo>
                    <a:pt x="56514" y="145923"/>
                  </a:lnTo>
                  <a:lnTo>
                    <a:pt x="54324" y="170148"/>
                  </a:lnTo>
                  <a:lnTo>
                    <a:pt x="55014" y="182177"/>
                  </a:lnTo>
                  <a:lnTo>
                    <a:pt x="56895" y="194183"/>
                  </a:lnTo>
                  <a:lnTo>
                    <a:pt x="69214" y="196850"/>
                  </a:lnTo>
                  <a:lnTo>
                    <a:pt x="67518" y="186182"/>
                  </a:lnTo>
                  <a:lnTo>
                    <a:pt x="66627" y="175704"/>
                  </a:lnTo>
                  <a:lnTo>
                    <a:pt x="66518" y="165274"/>
                  </a:lnTo>
                  <a:lnTo>
                    <a:pt x="67182" y="154939"/>
                  </a:lnTo>
                  <a:lnTo>
                    <a:pt x="83464" y="154939"/>
                  </a:lnTo>
                  <a:lnTo>
                    <a:pt x="77081" y="150201"/>
                  </a:lnTo>
                  <a:lnTo>
                    <a:pt x="68961" y="143890"/>
                  </a:lnTo>
                  <a:lnTo>
                    <a:pt x="70699" y="136388"/>
                  </a:lnTo>
                  <a:lnTo>
                    <a:pt x="72866" y="129301"/>
                  </a:lnTo>
                  <a:lnTo>
                    <a:pt x="75461" y="122620"/>
                  </a:lnTo>
                  <a:lnTo>
                    <a:pt x="78486" y="116332"/>
                  </a:lnTo>
                  <a:lnTo>
                    <a:pt x="89887" y="116332"/>
                  </a:lnTo>
                  <a:lnTo>
                    <a:pt x="85089" y="105537"/>
                  </a:lnTo>
                  <a:lnTo>
                    <a:pt x="95376" y="100964"/>
                  </a:lnTo>
                  <a:lnTo>
                    <a:pt x="91841" y="93090"/>
                  </a:lnTo>
                  <a:lnTo>
                    <a:pt x="79501" y="93090"/>
                  </a:lnTo>
                  <a:lnTo>
                    <a:pt x="75849" y="84836"/>
                  </a:lnTo>
                  <a:lnTo>
                    <a:pt x="64515" y="84836"/>
                  </a:lnTo>
                  <a:lnTo>
                    <a:pt x="58547" y="79628"/>
                  </a:lnTo>
                  <a:close/>
                </a:path>
                <a:path w="259079" h="356870">
                  <a:moveTo>
                    <a:pt x="89887" y="116332"/>
                  </a:moveTo>
                  <a:lnTo>
                    <a:pt x="78486" y="116332"/>
                  </a:lnTo>
                  <a:lnTo>
                    <a:pt x="105663" y="177291"/>
                  </a:lnTo>
                  <a:lnTo>
                    <a:pt x="115062" y="172974"/>
                  </a:lnTo>
                  <a:lnTo>
                    <a:pt x="89887" y="116332"/>
                  </a:lnTo>
                  <a:close/>
                </a:path>
                <a:path w="259079" h="356870">
                  <a:moveTo>
                    <a:pt x="83464" y="154939"/>
                  </a:moveTo>
                  <a:lnTo>
                    <a:pt x="67182" y="154939"/>
                  </a:lnTo>
                  <a:lnTo>
                    <a:pt x="73947" y="160704"/>
                  </a:lnTo>
                  <a:lnTo>
                    <a:pt x="80343" y="165814"/>
                  </a:lnTo>
                  <a:lnTo>
                    <a:pt x="86381" y="170281"/>
                  </a:lnTo>
                  <a:lnTo>
                    <a:pt x="92075" y="174116"/>
                  </a:lnTo>
                  <a:lnTo>
                    <a:pt x="94868" y="162560"/>
                  </a:lnTo>
                  <a:lnTo>
                    <a:pt x="90035" y="159535"/>
                  </a:lnTo>
                  <a:lnTo>
                    <a:pt x="84105" y="155416"/>
                  </a:lnTo>
                  <a:lnTo>
                    <a:pt x="83464" y="154939"/>
                  </a:lnTo>
                  <a:close/>
                </a:path>
                <a:path w="259079" h="356870">
                  <a:moveTo>
                    <a:pt x="117093" y="123951"/>
                  </a:moveTo>
                  <a:lnTo>
                    <a:pt x="107441" y="129794"/>
                  </a:lnTo>
                  <a:lnTo>
                    <a:pt x="115442" y="147827"/>
                  </a:lnTo>
                  <a:lnTo>
                    <a:pt x="117093" y="151637"/>
                  </a:lnTo>
                  <a:lnTo>
                    <a:pt x="119633" y="154304"/>
                  </a:lnTo>
                  <a:lnTo>
                    <a:pt x="122936" y="155955"/>
                  </a:lnTo>
                  <a:lnTo>
                    <a:pt x="126364" y="157479"/>
                  </a:lnTo>
                  <a:lnTo>
                    <a:pt x="129666" y="157607"/>
                  </a:lnTo>
                  <a:lnTo>
                    <a:pt x="132968" y="156083"/>
                  </a:lnTo>
                  <a:lnTo>
                    <a:pt x="161843" y="143255"/>
                  </a:lnTo>
                  <a:lnTo>
                    <a:pt x="127888" y="143255"/>
                  </a:lnTo>
                  <a:lnTo>
                    <a:pt x="125094" y="142112"/>
                  </a:lnTo>
                  <a:lnTo>
                    <a:pt x="117093" y="123951"/>
                  </a:lnTo>
                  <a:close/>
                </a:path>
                <a:path w="259079" h="356870">
                  <a:moveTo>
                    <a:pt x="193293" y="114173"/>
                  </a:moveTo>
                  <a:lnTo>
                    <a:pt x="127888" y="143255"/>
                  </a:lnTo>
                  <a:lnTo>
                    <a:pt x="161843" y="143255"/>
                  </a:lnTo>
                  <a:lnTo>
                    <a:pt x="199008" y="126746"/>
                  </a:lnTo>
                  <a:lnTo>
                    <a:pt x="193293" y="114173"/>
                  </a:lnTo>
                  <a:close/>
                </a:path>
                <a:path w="259079" h="356870">
                  <a:moveTo>
                    <a:pt x="8636" y="60705"/>
                  </a:moveTo>
                  <a:lnTo>
                    <a:pt x="26892" y="114490"/>
                  </a:lnTo>
                  <a:lnTo>
                    <a:pt x="41782" y="138937"/>
                  </a:lnTo>
                  <a:lnTo>
                    <a:pt x="51434" y="135000"/>
                  </a:lnTo>
                  <a:lnTo>
                    <a:pt x="46718" y="127883"/>
                  </a:lnTo>
                  <a:lnTo>
                    <a:pt x="40560" y="117776"/>
                  </a:lnTo>
                  <a:lnTo>
                    <a:pt x="32950" y="104693"/>
                  </a:lnTo>
                  <a:lnTo>
                    <a:pt x="23875" y="88646"/>
                  </a:lnTo>
                  <a:lnTo>
                    <a:pt x="43814" y="79628"/>
                  </a:lnTo>
                  <a:lnTo>
                    <a:pt x="58547" y="79628"/>
                  </a:lnTo>
                  <a:lnTo>
                    <a:pt x="55489" y="76962"/>
                  </a:lnTo>
                  <a:lnTo>
                    <a:pt x="17271" y="76962"/>
                  </a:lnTo>
                  <a:lnTo>
                    <a:pt x="11302" y="65786"/>
                  </a:lnTo>
                  <a:lnTo>
                    <a:pt x="8636" y="60705"/>
                  </a:lnTo>
                  <a:close/>
                </a:path>
                <a:path w="259079" h="356870">
                  <a:moveTo>
                    <a:pt x="175894" y="88264"/>
                  </a:moveTo>
                  <a:lnTo>
                    <a:pt x="126237" y="110362"/>
                  </a:lnTo>
                  <a:lnTo>
                    <a:pt x="131444" y="122047"/>
                  </a:lnTo>
                  <a:lnTo>
                    <a:pt x="181101" y="99949"/>
                  </a:lnTo>
                  <a:lnTo>
                    <a:pt x="175894" y="88264"/>
                  </a:lnTo>
                  <a:close/>
                </a:path>
                <a:path w="259079" h="356870">
                  <a:moveTo>
                    <a:pt x="100075" y="77215"/>
                  </a:moveTo>
                  <a:lnTo>
                    <a:pt x="92328" y="81914"/>
                  </a:lnTo>
                  <a:lnTo>
                    <a:pt x="99567" y="98298"/>
                  </a:lnTo>
                  <a:lnTo>
                    <a:pt x="101726" y="100584"/>
                  </a:lnTo>
                  <a:lnTo>
                    <a:pt x="104648" y="101980"/>
                  </a:lnTo>
                  <a:lnTo>
                    <a:pt x="107441" y="103377"/>
                  </a:lnTo>
                  <a:lnTo>
                    <a:pt x="110489" y="103377"/>
                  </a:lnTo>
                  <a:lnTo>
                    <a:pt x="113537" y="102108"/>
                  </a:lnTo>
                  <a:lnTo>
                    <a:pt x="131190" y="94234"/>
                  </a:lnTo>
                  <a:lnTo>
                    <a:pt x="129843" y="91186"/>
                  </a:lnTo>
                  <a:lnTo>
                    <a:pt x="108076" y="91186"/>
                  </a:lnTo>
                  <a:lnTo>
                    <a:pt x="105790" y="90042"/>
                  </a:lnTo>
                  <a:lnTo>
                    <a:pt x="104226" y="86397"/>
                  </a:lnTo>
                  <a:lnTo>
                    <a:pt x="100075" y="77215"/>
                  </a:lnTo>
                  <a:close/>
                </a:path>
                <a:path w="259079" h="356870">
                  <a:moveTo>
                    <a:pt x="134752" y="56134"/>
                  </a:moveTo>
                  <a:lnTo>
                    <a:pt x="125475" y="56134"/>
                  </a:lnTo>
                  <a:lnTo>
                    <a:pt x="142112" y="93725"/>
                  </a:lnTo>
                  <a:lnTo>
                    <a:pt x="149987" y="90297"/>
                  </a:lnTo>
                  <a:lnTo>
                    <a:pt x="134752" y="56134"/>
                  </a:lnTo>
                  <a:close/>
                </a:path>
                <a:path w="259079" h="356870">
                  <a:moveTo>
                    <a:pt x="89788" y="88519"/>
                  </a:moveTo>
                  <a:lnTo>
                    <a:pt x="79501" y="93090"/>
                  </a:lnTo>
                  <a:lnTo>
                    <a:pt x="91841" y="93090"/>
                  </a:lnTo>
                  <a:lnTo>
                    <a:pt x="89788" y="88519"/>
                  </a:lnTo>
                  <a:close/>
                </a:path>
                <a:path w="259079" h="356870">
                  <a:moveTo>
                    <a:pt x="117720" y="63753"/>
                  </a:moveTo>
                  <a:lnTo>
                    <a:pt x="108457" y="63753"/>
                  </a:lnTo>
                  <a:lnTo>
                    <a:pt x="118617" y="86487"/>
                  </a:lnTo>
                  <a:lnTo>
                    <a:pt x="111125" y="89788"/>
                  </a:lnTo>
                  <a:lnTo>
                    <a:pt x="108076" y="91186"/>
                  </a:lnTo>
                  <a:lnTo>
                    <a:pt x="129843" y="91186"/>
                  </a:lnTo>
                  <a:lnTo>
                    <a:pt x="117720" y="63753"/>
                  </a:lnTo>
                  <a:close/>
                </a:path>
                <a:path w="259079" h="356870">
                  <a:moveTo>
                    <a:pt x="50673" y="27939"/>
                  </a:moveTo>
                  <a:lnTo>
                    <a:pt x="41148" y="32258"/>
                  </a:lnTo>
                  <a:lnTo>
                    <a:pt x="64515" y="84836"/>
                  </a:lnTo>
                  <a:lnTo>
                    <a:pt x="75849" y="84836"/>
                  </a:lnTo>
                  <a:lnTo>
                    <a:pt x="50673" y="27939"/>
                  </a:lnTo>
                  <a:close/>
                </a:path>
                <a:path w="259079" h="356870">
                  <a:moveTo>
                    <a:pt x="110870" y="2412"/>
                  </a:moveTo>
                  <a:lnTo>
                    <a:pt x="103124" y="5841"/>
                  </a:lnTo>
                  <a:lnTo>
                    <a:pt x="120141" y="44196"/>
                  </a:lnTo>
                  <a:lnTo>
                    <a:pt x="110870" y="48387"/>
                  </a:lnTo>
                  <a:lnTo>
                    <a:pt x="142875" y="48387"/>
                  </a:lnTo>
                  <a:lnTo>
                    <a:pt x="157352" y="81025"/>
                  </a:lnTo>
                  <a:lnTo>
                    <a:pt x="165480" y="77342"/>
                  </a:lnTo>
                  <a:lnTo>
                    <a:pt x="151002" y="44830"/>
                  </a:lnTo>
                  <a:lnTo>
                    <a:pt x="160059" y="40766"/>
                  </a:lnTo>
                  <a:lnTo>
                    <a:pt x="128015" y="40766"/>
                  </a:lnTo>
                  <a:lnTo>
                    <a:pt x="110870" y="2412"/>
                  </a:lnTo>
                  <a:close/>
                </a:path>
                <a:path w="259079" h="356870">
                  <a:moveTo>
                    <a:pt x="18795" y="36195"/>
                  </a:moveTo>
                  <a:lnTo>
                    <a:pt x="11937" y="43052"/>
                  </a:lnTo>
                  <a:lnTo>
                    <a:pt x="16817" y="49647"/>
                  </a:lnTo>
                  <a:lnTo>
                    <a:pt x="22113" y="56276"/>
                  </a:lnTo>
                  <a:lnTo>
                    <a:pt x="27814" y="62930"/>
                  </a:lnTo>
                  <a:lnTo>
                    <a:pt x="33908" y="69596"/>
                  </a:lnTo>
                  <a:lnTo>
                    <a:pt x="17271" y="76962"/>
                  </a:lnTo>
                  <a:lnTo>
                    <a:pt x="55489" y="76962"/>
                  </a:lnTo>
                  <a:lnTo>
                    <a:pt x="51442" y="73431"/>
                  </a:lnTo>
                  <a:lnTo>
                    <a:pt x="39465" y="61515"/>
                  </a:lnTo>
                  <a:lnTo>
                    <a:pt x="28582" y="49099"/>
                  </a:lnTo>
                  <a:lnTo>
                    <a:pt x="18795" y="36195"/>
                  </a:lnTo>
                  <a:close/>
                </a:path>
                <a:path w="259079" h="356870">
                  <a:moveTo>
                    <a:pt x="102420" y="29463"/>
                  </a:moveTo>
                  <a:lnTo>
                    <a:pt x="93344" y="29463"/>
                  </a:lnTo>
                  <a:lnTo>
                    <a:pt x="103250" y="51815"/>
                  </a:lnTo>
                  <a:lnTo>
                    <a:pt x="76962" y="63500"/>
                  </a:lnTo>
                  <a:lnTo>
                    <a:pt x="82295" y="75437"/>
                  </a:lnTo>
                  <a:lnTo>
                    <a:pt x="108457" y="63753"/>
                  </a:lnTo>
                  <a:lnTo>
                    <a:pt x="117720" y="63753"/>
                  </a:lnTo>
                  <a:lnTo>
                    <a:pt x="116204" y="60325"/>
                  </a:lnTo>
                  <a:lnTo>
                    <a:pt x="125475" y="56134"/>
                  </a:lnTo>
                  <a:lnTo>
                    <a:pt x="134752" y="56134"/>
                  </a:lnTo>
                  <a:lnTo>
                    <a:pt x="133223" y="52704"/>
                  </a:lnTo>
                  <a:lnTo>
                    <a:pt x="142875" y="48387"/>
                  </a:lnTo>
                  <a:lnTo>
                    <a:pt x="110870" y="48387"/>
                  </a:lnTo>
                  <a:lnTo>
                    <a:pt x="102420" y="29463"/>
                  </a:lnTo>
                  <a:close/>
                </a:path>
                <a:path w="259079" h="356870">
                  <a:moveTo>
                    <a:pt x="117093" y="0"/>
                  </a:moveTo>
                  <a:lnTo>
                    <a:pt x="116204" y="9144"/>
                  </a:lnTo>
                  <a:lnTo>
                    <a:pt x="118617" y="10287"/>
                  </a:lnTo>
                  <a:lnTo>
                    <a:pt x="122174" y="11557"/>
                  </a:lnTo>
                  <a:lnTo>
                    <a:pt x="127126" y="12953"/>
                  </a:lnTo>
                  <a:lnTo>
                    <a:pt x="137540" y="36449"/>
                  </a:lnTo>
                  <a:lnTo>
                    <a:pt x="128015" y="40766"/>
                  </a:lnTo>
                  <a:lnTo>
                    <a:pt x="160059" y="40766"/>
                  </a:lnTo>
                  <a:lnTo>
                    <a:pt x="160908" y="40386"/>
                  </a:lnTo>
                  <a:lnTo>
                    <a:pt x="157525" y="32892"/>
                  </a:lnTo>
                  <a:lnTo>
                    <a:pt x="145668" y="32892"/>
                  </a:lnTo>
                  <a:lnTo>
                    <a:pt x="138049" y="15494"/>
                  </a:lnTo>
                  <a:lnTo>
                    <a:pt x="147438" y="15494"/>
                  </a:lnTo>
                  <a:lnTo>
                    <a:pt x="145161" y="5841"/>
                  </a:lnTo>
                  <a:lnTo>
                    <a:pt x="137275" y="5036"/>
                  </a:lnTo>
                  <a:lnTo>
                    <a:pt x="129984" y="3778"/>
                  </a:lnTo>
                  <a:lnTo>
                    <a:pt x="123265" y="2091"/>
                  </a:lnTo>
                  <a:lnTo>
                    <a:pt x="117093" y="0"/>
                  </a:lnTo>
                  <a:close/>
                </a:path>
                <a:path w="259079" h="356870">
                  <a:moveTo>
                    <a:pt x="96012" y="15112"/>
                  </a:moveTo>
                  <a:lnTo>
                    <a:pt x="67055" y="28066"/>
                  </a:lnTo>
                  <a:lnTo>
                    <a:pt x="72008" y="38988"/>
                  </a:lnTo>
                  <a:lnTo>
                    <a:pt x="93344" y="29463"/>
                  </a:lnTo>
                  <a:lnTo>
                    <a:pt x="102420" y="29463"/>
                  </a:lnTo>
                  <a:lnTo>
                    <a:pt x="96012" y="15112"/>
                  </a:lnTo>
                  <a:close/>
                </a:path>
                <a:path w="259079" h="356870">
                  <a:moveTo>
                    <a:pt x="155575" y="28575"/>
                  </a:moveTo>
                  <a:lnTo>
                    <a:pt x="145668" y="32892"/>
                  </a:lnTo>
                  <a:lnTo>
                    <a:pt x="157525" y="32892"/>
                  </a:lnTo>
                  <a:lnTo>
                    <a:pt x="155575" y="28575"/>
                  </a:lnTo>
                  <a:close/>
                </a:path>
                <a:path w="259079" h="356870">
                  <a:moveTo>
                    <a:pt x="147438" y="15494"/>
                  </a:moveTo>
                  <a:lnTo>
                    <a:pt x="138049" y="15494"/>
                  </a:lnTo>
                  <a:lnTo>
                    <a:pt x="141604" y="16255"/>
                  </a:lnTo>
                  <a:lnTo>
                    <a:pt x="144906" y="16890"/>
                  </a:lnTo>
                  <a:lnTo>
                    <a:pt x="147827" y="17145"/>
                  </a:lnTo>
                  <a:lnTo>
                    <a:pt x="147438" y="154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55260" y="3354832"/>
              <a:ext cx="305496" cy="45300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88439" y="1651520"/>
              <a:ext cx="1144967" cy="12649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185796" y="2710179"/>
              <a:ext cx="339725" cy="233045"/>
            </a:xfrm>
            <a:custGeom>
              <a:avLst/>
              <a:gdLst/>
              <a:ahLst/>
              <a:cxnLst/>
              <a:rect l="l" t="t" r="r" b="b"/>
              <a:pathLst>
                <a:path w="339725" h="233044">
                  <a:moveTo>
                    <a:pt x="309145" y="212471"/>
                  </a:moveTo>
                  <a:lnTo>
                    <a:pt x="269875" y="212471"/>
                  </a:lnTo>
                  <a:lnTo>
                    <a:pt x="308228" y="223012"/>
                  </a:lnTo>
                  <a:lnTo>
                    <a:pt x="306577" y="229108"/>
                  </a:lnTo>
                  <a:lnTo>
                    <a:pt x="319658" y="232791"/>
                  </a:lnTo>
                  <a:lnTo>
                    <a:pt x="325078" y="212979"/>
                  </a:lnTo>
                  <a:lnTo>
                    <a:pt x="311022" y="212979"/>
                  </a:lnTo>
                  <a:lnTo>
                    <a:pt x="309145" y="212471"/>
                  </a:lnTo>
                  <a:close/>
                </a:path>
                <a:path w="339725" h="233044">
                  <a:moveTo>
                    <a:pt x="274700" y="143764"/>
                  </a:moveTo>
                  <a:lnTo>
                    <a:pt x="255142" y="215137"/>
                  </a:lnTo>
                  <a:lnTo>
                    <a:pt x="268096" y="218694"/>
                  </a:lnTo>
                  <a:lnTo>
                    <a:pt x="269875" y="212471"/>
                  </a:lnTo>
                  <a:lnTo>
                    <a:pt x="309145" y="212471"/>
                  </a:lnTo>
                  <a:lnTo>
                    <a:pt x="272541" y="202565"/>
                  </a:lnTo>
                  <a:lnTo>
                    <a:pt x="284860" y="157480"/>
                  </a:lnTo>
                  <a:lnTo>
                    <a:pt x="325191" y="157480"/>
                  </a:lnTo>
                  <a:lnTo>
                    <a:pt x="274700" y="143764"/>
                  </a:lnTo>
                  <a:close/>
                </a:path>
                <a:path w="339725" h="233044">
                  <a:moveTo>
                    <a:pt x="325191" y="157480"/>
                  </a:moveTo>
                  <a:lnTo>
                    <a:pt x="284860" y="157480"/>
                  </a:lnTo>
                  <a:lnTo>
                    <a:pt x="323341" y="167894"/>
                  </a:lnTo>
                  <a:lnTo>
                    <a:pt x="311022" y="212979"/>
                  </a:lnTo>
                  <a:lnTo>
                    <a:pt x="325078" y="212979"/>
                  </a:lnTo>
                  <a:lnTo>
                    <a:pt x="339216" y="161290"/>
                  </a:lnTo>
                  <a:lnTo>
                    <a:pt x="325191" y="157480"/>
                  </a:lnTo>
                  <a:close/>
                </a:path>
                <a:path w="339725" h="233044">
                  <a:moveTo>
                    <a:pt x="225340" y="189611"/>
                  </a:moveTo>
                  <a:lnTo>
                    <a:pt x="185800" y="189611"/>
                  </a:lnTo>
                  <a:lnTo>
                    <a:pt x="223011" y="199771"/>
                  </a:lnTo>
                  <a:lnTo>
                    <a:pt x="221360" y="205867"/>
                  </a:lnTo>
                  <a:lnTo>
                    <a:pt x="234314" y="209423"/>
                  </a:lnTo>
                  <a:lnTo>
                    <a:pt x="239674" y="189737"/>
                  </a:lnTo>
                  <a:lnTo>
                    <a:pt x="225805" y="189737"/>
                  </a:lnTo>
                  <a:lnTo>
                    <a:pt x="225340" y="189611"/>
                  </a:lnTo>
                  <a:close/>
                </a:path>
                <a:path w="339725" h="233044">
                  <a:moveTo>
                    <a:pt x="190626" y="120777"/>
                  </a:moveTo>
                  <a:lnTo>
                    <a:pt x="171069" y="192150"/>
                  </a:lnTo>
                  <a:lnTo>
                    <a:pt x="184150" y="195707"/>
                  </a:lnTo>
                  <a:lnTo>
                    <a:pt x="185800" y="189611"/>
                  </a:lnTo>
                  <a:lnTo>
                    <a:pt x="225340" y="189611"/>
                  </a:lnTo>
                  <a:lnTo>
                    <a:pt x="188594" y="179578"/>
                  </a:lnTo>
                  <a:lnTo>
                    <a:pt x="200913" y="134493"/>
                  </a:lnTo>
                  <a:lnTo>
                    <a:pt x="240750" y="134493"/>
                  </a:lnTo>
                  <a:lnTo>
                    <a:pt x="190626" y="120777"/>
                  </a:lnTo>
                  <a:close/>
                </a:path>
                <a:path w="339725" h="233044">
                  <a:moveTo>
                    <a:pt x="240750" y="134493"/>
                  </a:moveTo>
                  <a:lnTo>
                    <a:pt x="200913" y="134493"/>
                  </a:lnTo>
                  <a:lnTo>
                    <a:pt x="238125" y="144653"/>
                  </a:lnTo>
                  <a:lnTo>
                    <a:pt x="225805" y="189737"/>
                  </a:lnTo>
                  <a:lnTo>
                    <a:pt x="239674" y="189737"/>
                  </a:lnTo>
                  <a:lnTo>
                    <a:pt x="253745" y="138049"/>
                  </a:lnTo>
                  <a:lnTo>
                    <a:pt x="240750" y="134493"/>
                  </a:lnTo>
                  <a:close/>
                </a:path>
                <a:path w="339725" h="233044">
                  <a:moveTo>
                    <a:pt x="124629" y="117475"/>
                  </a:moveTo>
                  <a:lnTo>
                    <a:pt x="85343" y="117475"/>
                  </a:lnTo>
                  <a:lnTo>
                    <a:pt x="86359" y="117729"/>
                  </a:lnTo>
                  <a:lnTo>
                    <a:pt x="90267" y="127974"/>
                  </a:lnTo>
                  <a:lnTo>
                    <a:pt x="117248" y="166308"/>
                  </a:lnTo>
                  <a:lnTo>
                    <a:pt x="146430" y="187579"/>
                  </a:lnTo>
                  <a:lnTo>
                    <a:pt x="156336" y="179705"/>
                  </a:lnTo>
                  <a:lnTo>
                    <a:pt x="147077" y="174224"/>
                  </a:lnTo>
                  <a:lnTo>
                    <a:pt x="138366" y="168243"/>
                  </a:lnTo>
                  <a:lnTo>
                    <a:pt x="130226" y="161738"/>
                  </a:lnTo>
                  <a:lnTo>
                    <a:pt x="122681" y="154686"/>
                  </a:lnTo>
                  <a:lnTo>
                    <a:pt x="131393" y="153110"/>
                  </a:lnTo>
                  <a:lnTo>
                    <a:pt x="139414" y="151415"/>
                  </a:lnTo>
                  <a:lnTo>
                    <a:pt x="146720" y="149578"/>
                  </a:lnTo>
                  <a:lnTo>
                    <a:pt x="153288" y="147574"/>
                  </a:lnTo>
                  <a:lnTo>
                    <a:pt x="152323" y="146304"/>
                  </a:lnTo>
                  <a:lnTo>
                    <a:pt x="115188" y="146304"/>
                  </a:lnTo>
                  <a:lnTo>
                    <a:pt x="110521" y="140255"/>
                  </a:lnTo>
                  <a:lnTo>
                    <a:pt x="106425" y="134112"/>
                  </a:lnTo>
                  <a:lnTo>
                    <a:pt x="102901" y="127873"/>
                  </a:lnTo>
                  <a:lnTo>
                    <a:pt x="99948" y="121539"/>
                  </a:lnTo>
                  <a:lnTo>
                    <a:pt x="139530" y="121539"/>
                  </a:lnTo>
                  <a:lnTo>
                    <a:pt x="124629" y="117475"/>
                  </a:lnTo>
                  <a:close/>
                </a:path>
                <a:path w="339725" h="233044">
                  <a:moveTo>
                    <a:pt x="12700" y="140462"/>
                  </a:moveTo>
                  <a:lnTo>
                    <a:pt x="11556" y="150749"/>
                  </a:lnTo>
                  <a:lnTo>
                    <a:pt x="65849" y="160337"/>
                  </a:lnTo>
                  <a:lnTo>
                    <a:pt x="83280" y="163000"/>
                  </a:lnTo>
                  <a:lnTo>
                    <a:pt x="94233" y="164211"/>
                  </a:lnTo>
                  <a:lnTo>
                    <a:pt x="97154" y="154305"/>
                  </a:lnTo>
                  <a:lnTo>
                    <a:pt x="88749" y="153447"/>
                  </a:lnTo>
                  <a:lnTo>
                    <a:pt x="77057" y="151828"/>
                  </a:lnTo>
                  <a:lnTo>
                    <a:pt x="62079" y="149447"/>
                  </a:lnTo>
                  <a:lnTo>
                    <a:pt x="43814" y="146304"/>
                  </a:lnTo>
                  <a:lnTo>
                    <a:pt x="44448" y="144018"/>
                  </a:lnTo>
                  <a:lnTo>
                    <a:pt x="30711" y="144014"/>
                  </a:lnTo>
                  <a:lnTo>
                    <a:pt x="24256" y="142875"/>
                  </a:lnTo>
                  <a:lnTo>
                    <a:pt x="12700" y="140462"/>
                  </a:lnTo>
                  <a:close/>
                </a:path>
                <a:path w="339725" h="233044">
                  <a:moveTo>
                    <a:pt x="146050" y="138049"/>
                  </a:moveTo>
                  <a:lnTo>
                    <a:pt x="140692" y="139910"/>
                  </a:lnTo>
                  <a:lnTo>
                    <a:pt x="133762" y="141890"/>
                  </a:lnTo>
                  <a:lnTo>
                    <a:pt x="125244" y="144018"/>
                  </a:lnTo>
                  <a:lnTo>
                    <a:pt x="115188" y="146304"/>
                  </a:lnTo>
                  <a:lnTo>
                    <a:pt x="152323" y="146304"/>
                  </a:lnTo>
                  <a:lnTo>
                    <a:pt x="146050" y="138049"/>
                  </a:lnTo>
                  <a:close/>
                </a:path>
                <a:path w="339725" h="233044">
                  <a:moveTo>
                    <a:pt x="49269" y="126619"/>
                  </a:moveTo>
                  <a:lnTo>
                    <a:pt x="35559" y="126619"/>
                  </a:lnTo>
                  <a:lnTo>
                    <a:pt x="30733" y="144018"/>
                  </a:lnTo>
                  <a:lnTo>
                    <a:pt x="44448" y="144018"/>
                  </a:lnTo>
                  <a:lnTo>
                    <a:pt x="49269" y="126619"/>
                  </a:lnTo>
                  <a:close/>
                </a:path>
                <a:path w="339725" h="233044">
                  <a:moveTo>
                    <a:pt x="229361" y="53594"/>
                  </a:moveTo>
                  <a:lnTo>
                    <a:pt x="214121" y="109600"/>
                  </a:lnTo>
                  <a:lnTo>
                    <a:pt x="323341" y="139446"/>
                  </a:lnTo>
                  <a:lnTo>
                    <a:pt x="327039" y="125857"/>
                  </a:lnTo>
                  <a:lnTo>
                    <a:pt x="312927" y="125857"/>
                  </a:lnTo>
                  <a:lnTo>
                    <a:pt x="229869" y="103124"/>
                  </a:lnTo>
                  <a:lnTo>
                    <a:pt x="239648" y="67437"/>
                  </a:lnTo>
                  <a:lnTo>
                    <a:pt x="280021" y="67437"/>
                  </a:lnTo>
                  <a:lnTo>
                    <a:pt x="229361" y="53594"/>
                  </a:lnTo>
                  <a:close/>
                </a:path>
                <a:path w="339725" h="233044">
                  <a:moveTo>
                    <a:pt x="139530" y="121539"/>
                  </a:moveTo>
                  <a:lnTo>
                    <a:pt x="99948" y="121539"/>
                  </a:lnTo>
                  <a:lnTo>
                    <a:pt x="164210" y="139065"/>
                  </a:lnTo>
                  <a:lnTo>
                    <a:pt x="167004" y="129032"/>
                  </a:lnTo>
                  <a:lnTo>
                    <a:pt x="139530" y="121539"/>
                  </a:lnTo>
                  <a:close/>
                </a:path>
                <a:path w="339725" h="233044">
                  <a:moveTo>
                    <a:pt x="0" y="117094"/>
                  </a:moveTo>
                  <a:lnTo>
                    <a:pt x="1015" y="126746"/>
                  </a:lnTo>
                  <a:lnTo>
                    <a:pt x="9253" y="127101"/>
                  </a:lnTo>
                  <a:lnTo>
                    <a:pt x="17764" y="127206"/>
                  </a:lnTo>
                  <a:lnTo>
                    <a:pt x="26537" y="127049"/>
                  </a:lnTo>
                  <a:lnTo>
                    <a:pt x="35559" y="126619"/>
                  </a:lnTo>
                  <a:lnTo>
                    <a:pt x="49269" y="126619"/>
                  </a:lnTo>
                  <a:lnTo>
                    <a:pt x="49656" y="125222"/>
                  </a:lnTo>
                  <a:lnTo>
                    <a:pt x="59394" y="123886"/>
                  </a:lnTo>
                  <a:lnTo>
                    <a:pt x="68595" y="122158"/>
                  </a:lnTo>
                  <a:lnTo>
                    <a:pt x="77249" y="120024"/>
                  </a:lnTo>
                  <a:lnTo>
                    <a:pt x="84745" y="117663"/>
                  </a:lnTo>
                  <a:lnTo>
                    <a:pt x="16240" y="117663"/>
                  </a:lnTo>
                  <a:lnTo>
                    <a:pt x="0" y="117094"/>
                  </a:lnTo>
                  <a:close/>
                </a:path>
                <a:path w="339725" h="233044">
                  <a:moveTo>
                    <a:pt x="280021" y="67437"/>
                  </a:moveTo>
                  <a:lnTo>
                    <a:pt x="239648" y="67437"/>
                  </a:lnTo>
                  <a:lnTo>
                    <a:pt x="322706" y="90043"/>
                  </a:lnTo>
                  <a:lnTo>
                    <a:pt x="312927" y="125857"/>
                  </a:lnTo>
                  <a:lnTo>
                    <a:pt x="327039" y="125857"/>
                  </a:lnTo>
                  <a:lnTo>
                    <a:pt x="338581" y="83439"/>
                  </a:lnTo>
                  <a:lnTo>
                    <a:pt x="280021" y="67437"/>
                  </a:lnTo>
                  <a:close/>
                </a:path>
                <a:path w="339725" h="233044">
                  <a:moveTo>
                    <a:pt x="13842" y="87249"/>
                  </a:moveTo>
                  <a:lnTo>
                    <a:pt x="11175" y="97282"/>
                  </a:lnTo>
                  <a:lnTo>
                    <a:pt x="66675" y="112395"/>
                  </a:lnTo>
                  <a:lnTo>
                    <a:pt x="49577" y="115325"/>
                  </a:lnTo>
                  <a:lnTo>
                    <a:pt x="32766" y="117078"/>
                  </a:lnTo>
                  <a:lnTo>
                    <a:pt x="16240" y="117663"/>
                  </a:lnTo>
                  <a:lnTo>
                    <a:pt x="84745" y="117663"/>
                  </a:lnTo>
                  <a:lnTo>
                    <a:pt x="85343" y="117475"/>
                  </a:lnTo>
                  <a:lnTo>
                    <a:pt x="124629" y="117475"/>
                  </a:lnTo>
                  <a:lnTo>
                    <a:pt x="95757" y="109600"/>
                  </a:lnTo>
                  <a:lnTo>
                    <a:pt x="96720" y="106045"/>
                  </a:lnTo>
                  <a:lnTo>
                    <a:pt x="82550" y="106045"/>
                  </a:lnTo>
                  <a:lnTo>
                    <a:pt x="13842" y="87249"/>
                  </a:lnTo>
                  <a:close/>
                </a:path>
                <a:path w="339725" h="233044">
                  <a:moveTo>
                    <a:pt x="130301" y="96520"/>
                  </a:moveTo>
                  <a:lnTo>
                    <a:pt x="128650" y="107696"/>
                  </a:lnTo>
                  <a:lnTo>
                    <a:pt x="147700" y="112903"/>
                  </a:lnTo>
                  <a:lnTo>
                    <a:pt x="151637" y="113919"/>
                  </a:lnTo>
                  <a:lnTo>
                    <a:pt x="155320" y="113665"/>
                  </a:lnTo>
                  <a:lnTo>
                    <a:pt x="165985" y="101727"/>
                  </a:lnTo>
                  <a:lnTo>
                    <a:pt x="149351" y="101727"/>
                  </a:lnTo>
                  <a:lnTo>
                    <a:pt x="130301" y="96520"/>
                  </a:lnTo>
                  <a:close/>
                </a:path>
                <a:path w="339725" h="233044">
                  <a:moveTo>
                    <a:pt x="85470" y="95123"/>
                  </a:moveTo>
                  <a:lnTo>
                    <a:pt x="82550" y="106045"/>
                  </a:lnTo>
                  <a:lnTo>
                    <a:pt x="96720" y="106045"/>
                  </a:lnTo>
                  <a:lnTo>
                    <a:pt x="98678" y="98806"/>
                  </a:lnTo>
                  <a:lnTo>
                    <a:pt x="85470" y="95123"/>
                  </a:lnTo>
                  <a:close/>
                </a:path>
                <a:path w="339725" h="233044">
                  <a:moveTo>
                    <a:pt x="170814" y="31242"/>
                  </a:moveTo>
                  <a:lnTo>
                    <a:pt x="153002" y="96520"/>
                  </a:lnTo>
                  <a:lnTo>
                    <a:pt x="152019" y="100330"/>
                  </a:lnTo>
                  <a:lnTo>
                    <a:pt x="149351" y="101727"/>
                  </a:lnTo>
                  <a:lnTo>
                    <a:pt x="165985" y="101727"/>
                  </a:lnTo>
                  <a:lnTo>
                    <a:pt x="184150" y="34798"/>
                  </a:lnTo>
                  <a:lnTo>
                    <a:pt x="170814" y="31242"/>
                  </a:lnTo>
                  <a:close/>
                </a:path>
                <a:path w="339725" h="233044">
                  <a:moveTo>
                    <a:pt x="83184" y="80010"/>
                  </a:moveTo>
                  <a:lnTo>
                    <a:pt x="81914" y="89027"/>
                  </a:lnTo>
                  <a:lnTo>
                    <a:pt x="99313" y="93725"/>
                  </a:lnTo>
                  <a:lnTo>
                    <a:pt x="102361" y="93599"/>
                  </a:lnTo>
                  <a:lnTo>
                    <a:pt x="105282" y="92202"/>
                  </a:lnTo>
                  <a:lnTo>
                    <a:pt x="108203" y="90932"/>
                  </a:lnTo>
                  <a:lnTo>
                    <a:pt x="110108" y="88646"/>
                  </a:lnTo>
                  <a:lnTo>
                    <a:pt x="111454" y="83693"/>
                  </a:lnTo>
                  <a:lnTo>
                    <a:pt x="96773" y="83693"/>
                  </a:lnTo>
                  <a:lnTo>
                    <a:pt x="83184" y="80010"/>
                  </a:lnTo>
                  <a:close/>
                </a:path>
                <a:path w="339725" h="233044">
                  <a:moveTo>
                    <a:pt x="80875" y="55118"/>
                  </a:moveTo>
                  <a:lnTo>
                    <a:pt x="42036" y="55118"/>
                  </a:lnTo>
                  <a:lnTo>
                    <a:pt x="65531" y="61595"/>
                  </a:lnTo>
                  <a:lnTo>
                    <a:pt x="57911" y="89281"/>
                  </a:lnTo>
                  <a:lnTo>
                    <a:pt x="70611" y="92710"/>
                  </a:lnTo>
                  <a:lnTo>
                    <a:pt x="78104" y="65024"/>
                  </a:lnTo>
                  <a:lnTo>
                    <a:pt x="110052" y="65024"/>
                  </a:lnTo>
                  <a:lnTo>
                    <a:pt x="80390" y="56896"/>
                  </a:lnTo>
                  <a:lnTo>
                    <a:pt x="80875" y="55118"/>
                  </a:lnTo>
                  <a:close/>
                </a:path>
                <a:path w="339725" h="233044">
                  <a:moveTo>
                    <a:pt x="139826" y="28321"/>
                  </a:moveTo>
                  <a:lnTo>
                    <a:pt x="125475" y="80772"/>
                  </a:lnTo>
                  <a:lnTo>
                    <a:pt x="137794" y="84200"/>
                  </a:lnTo>
                  <a:lnTo>
                    <a:pt x="152145" y="31623"/>
                  </a:lnTo>
                  <a:lnTo>
                    <a:pt x="139826" y="28321"/>
                  </a:lnTo>
                  <a:close/>
                </a:path>
                <a:path w="339725" h="233044">
                  <a:moveTo>
                    <a:pt x="110052" y="65024"/>
                  </a:moveTo>
                  <a:lnTo>
                    <a:pt x="78104" y="65024"/>
                  </a:lnTo>
                  <a:lnTo>
                    <a:pt x="102107" y="71500"/>
                  </a:lnTo>
                  <a:lnTo>
                    <a:pt x="99948" y="79502"/>
                  </a:lnTo>
                  <a:lnTo>
                    <a:pt x="99186" y="82677"/>
                  </a:lnTo>
                  <a:lnTo>
                    <a:pt x="96773" y="83693"/>
                  </a:lnTo>
                  <a:lnTo>
                    <a:pt x="111454" y="83693"/>
                  </a:lnTo>
                  <a:lnTo>
                    <a:pt x="116077" y="66675"/>
                  </a:lnTo>
                  <a:lnTo>
                    <a:pt x="110052" y="65024"/>
                  </a:lnTo>
                  <a:close/>
                </a:path>
                <a:path w="339725" h="233044">
                  <a:moveTo>
                    <a:pt x="32638" y="43942"/>
                  </a:moveTo>
                  <a:lnTo>
                    <a:pt x="24256" y="74549"/>
                  </a:lnTo>
                  <a:lnTo>
                    <a:pt x="35813" y="77597"/>
                  </a:lnTo>
                  <a:lnTo>
                    <a:pt x="42036" y="55118"/>
                  </a:lnTo>
                  <a:lnTo>
                    <a:pt x="80875" y="55118"/>
                  </a:lnTo>
                  <a:lnTo>
                    <a:pt x="81326" y="53467"/>
                  </a:lnTo>
                  <a:lnTo>
                    <a:pt x="67690" y="53467"/>
                  </a:lnTo>
                  <a:lnTo>
                    <a:pt x="32638" y="43942"/>
                  </a:lnTo>
                  <a:close/>
                </a:path>
                <a:path w="339725" h="233044">
                  <a:moveTo>
                    <a:pt x="115614" y="47117"/>
                  </a:moveTo>
                  <a:lnTo>
                    <a:pt x="83057" y="47117"/>
                  </a:lnTo>
                  <a:lnTo>
                    <a:pt x="122681" y="57912"/>
                  </a:lnTo>
                  <a:lnTo>
                    <a:pt x="124967" y="49657"/>
                  </a:lnTo>
                  <a:lnTo>
                    <a:pt x="115614" y="47117"/>
                  </a:lnTo>
                  <a:close/>
                </a:path>
                <a:path w="339725" h="233044">
                  <a:moveTo>
                    <a:pt x="32130" y="24384"/>
                  </a:moveTo>
                  <a:lnTo>
                    <a:pt x="29844" y="32639"/>
                  </a:lnTo>
                  <a:lnTo>
                    <a:pt x="70357" y="43687"/>
                  </a:lnTo>
                  <a:lnTo>
                    <a:pt x="67690" y="53467"/>
                  </a:lnTo>
                  <a:lnTo>
                    <a:pt x="81326" y="53467"/>
                  </a:lnTo>
                  <a:lnTo>
                    <a:pt x="83057" y="47117"/>
                  </a:lnTo>
                  <a:lnTo>
                    <a:pt x="115614" y="47117"/>
                  </a:lnTo>
                  <a:lnTo>
                    <a:pt x="85216" y="38862"/>
                  </a:lnTo>
                  <a:lnTo>
                    <a:pt x="86159" y="35433"/>
                  </a:lnTo>
                  <a:lnTo>
                    <a:pt x="72643" y="35433"/>
                  </a:lnTo>
                  <a:lnTo>
                    <a:pt x="32130" y="24384"/>
                  </a:lnTo>
                  <a:close/>
                </a:path>
                <a:path w="339725" h="233044">
                  <a:moveTo>
                    <a:pt x="121470" y="28702"/>
                  </a:moveTo>
                  <a:lnTo>
                    <a:pt x="88010" y="28702"/>
                  </a:lnTo>
                  <a:lnTo>
                    <a:pt x="122427" y="38100"/>
                  </a:lnTo>
                  <a:lnTo>
                    <a:pt x="124713" y="29591"/>
                  </a:lnTo>
                  <a:lnTo>
                    <a:pt x="121470" y="28702"/>
                  </a:lnTo>
                  <a:close/>
                </a:path>
                <a:path w="339725" h="233044">
                  <a:moveTo>
                    <a:pt x="90866" y="18542"/>
                  </a:moveTo>
                  <a:lnTo>
                    <a:pt x="50545" y="18542"/>
                  </a:lnTo>
                  <a:lnTo>
                    <a:pt x="75437" y="25273"/>
                  </a:lnTo>
                  <a:lnTo>
                    <a:pt x="72643" y="35433"/>
                  </a:lnTo>
                  <a:lnTo>
                    <a:pt x="86159" y="35433"/>
                  </a:lnTo>
                  <a:lnTo>
                    <a:pt x="88010" y="28702"/>
                  </a:lnTo>
                  <a:lnTo>
                    <a:pt x="121470" y="28702"/>
                  </a:lnTo>
                  <a:lnTo>
                    <a:pt x="90423" y="20193"/>
                  </a:lnTo>
                  <a:lnTo>
                    <a:pt x="90866" y="18542"/>
                  </a:lnTo>
                  <a:close/>
                </a:path>
                <a:path w="339725" h="233044">
                  <a:moveTo>
                    <a:pt x="56387" y="0"/>
                  </a:moveTo>
                  <a:lnTo>
                    <a:pt x="50843" y="5568"/>
                  </a:lnTo>
                  <a:lnTo>
                    <a:pt x="45275" y="10445"/>
                  </a:lnTo>
                  <a:lnTo>
                    <a:pt x="39707" y="14608"/>
                  </a:lnTo>
                  <a:lnTo>
                    <a:pt x="34162" y="18034"/>
                  </a:lnTo>
                  <a:lnTo>
                    <a:pt x="40766" y="24511"/>
                  </a:lnTo>
                  <a:lnTo>
                    <a:pt x="43179" y="23495"/>
                  </a:lnTo>
                  <a:lnTo>
                    <a:pt x="46354" y="21462"/>
                  </a:lnTo>
                  <a:lnTo>
                    <a:pt x="50545" y="18542"/>
                  </a:lnTo>
                  <a:lnTo>
                    <a:pt x="90866" y="18542"/>
                  </a:lnTo>
                  <a:lnTo>
                    <a:pt x="91343" y="16764"/>
                  </a:lnTo>
                  <a:lnTo>
                    <a:pt x="77723" y="16764"/>
                  </a:lnTo>
                  <a:lnTo>
                    <a:pt x="59435" y="11684"/>
                  </a:lnTo>
                  <a:lnTo>
                    <a:pt x="62356" y="9398"/>
                  </a:lnTo>
                  <a:lnTo>
                    <a:pt x="66928" y="5080"/>
                  </a:lnTo>
                  <a:lnTo>
                    <a:pt x="56387" y="0"/>
                  </a:lnTo>
                  <a:close/>
                </a:path>
                <a:path w="339725" h="233044">
                  <a:moveTo>
                    <a:pt x="80644" y="6350"/>
                  </a:moveTo>
                  <a:lnTo>
                    <a:pt x="77723" y="16764"/>
                  </a:lnTo>
                  <a:lnTo>
                    <a:pt x="91343" y="16764"/>
                  </a:lnTo>
                  <a:lnTo>
                    <a:pt x="93217" y="9779"/>
                  </a:lnTo>
                  <a:lnTo>
                    <a:pt x="80644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21838" y="2824352"/>
              <a:ext cx="113665" cy="14478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61284" y="2871533"/>
              <a:ext cx="331088" cy="19259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33291" y="3966472"/>
              <a:ext cx="1349446" cy="140749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636900" y="5035168"/>
              <a:ext cx="295275" cy="337185"/>
            </a:xfrm>
            <a:custGeom>
              <a:avLst/>
              <a:gdLst/>
              <a:ahLst/>
              <a:cxnLst/>
              <a:rect l="l" t="t" r="r" b="b"/>
              <a:pathLst>
                <a:path w="295275" h="337185">
                  <a:moveTo>
                    <a:pt x="120894" y="269747"/>
                  </a:moveTo>
                  <a:lnTo>
                    <a:pt x="110998" y="269747"/>
                  </a:lnTo>
                  <a:lnTo>
                    <a:pt x="109235" y="287039"/>
                  </a:lnTo>
                  <a:lnTo>
                    <a:pt x="106425" y="303688"/>
                  </a:lnTo>
                  <a:lnTo>
                    <a:pt x="102568" y="319718"/>
                  </a:lnTo>
                  <a:lnTo>
                    <a:pt x="97662" y="335152"/>
                  </a:lnTo>
                  <a:lnTo>
                    <a:pt x="107187" y="336803"/>
                  </a:lnTo>
                  <a:lnTo>
                    <a:pt x="109759" y="328997"/>
                  </a:lnTo>
                  <a:lnTo>
                    <a:pt x="112140" y="320833"/>
                  </a:lnTo>
                  <a:lnTo>
                    <a:pt x="114331" y="312336"/>
                  </a:lnTo>
                  <a:lnTo>
                    <a:pt x="116331" y="303529"/>
                  </a:lnTo>
                  <a:lnTo>
                    <a:pt x="147464" y="303529"/>
                  </a:lnTo>
                  <a:lnTo>
                    <a:pt x="148719" y="300862"/>
                  </a:lnTo>
                  <a:lnTo>
                    <a:pt x="137541" y="300862"/>
                  </a:lnTo>
                  <a:lnTo>
                    <a:pt x="118744" y="289559"/>
                  </a:lnTo>
                  <a:lnTo>
                    <a:pt x="120082" y="279794"/>
                  </a:lnTo>
                  <a:lnTo>
                    <a:pt x="120876" y="270367"/>
                  </a:lnTo>
                  <a:lnTo>
                    <a:pt x="120894" y="269747"/>
                  </a:lnTo>
                  <a:close/>
                </a:path>
                <a:path w="295275" h="337185">
                  <a:moveTo>
                    <a:pt x="147464" y="303529"/>
                  </a:moveTo>
                  <a:lnTo>
                    <a:pt x="116331" y="303529"/>
                  </a:lnTo>
                  <a:lnTo>
                    <a:pt x="131825" y="312800"/>
                  </a:lnTo>
                  <a:lnTo>
                    <a:pt x="126237" y="324230"/>
                  </a:lnTo>
                  <a:lnTo>
                    <a:pt x="123571" y="329310"/>
                  </a:lnTo>
                  <a:lnTo>
                    <a:pt x="133223" y="333120"/>
                  </a:lnTo>
                  <a:lnTo>
                    <a:pt x="146629" y="305306"/>
                  </a:lnTo>
                  <a:lnTo>
                    <a:pt x="147464" y="303529"/>
                  </a:lnTo>
                  <a:close/>
                </a:path>
                <a:path w="295275" h="337185">
                  <a:moveTo>
                    <a:pt x="106425" y="235203"/>
                  </a:moveTo>
                  <a:lnTo>
                    <a:pt x="99441" y="247014"/>
                  </a:lnTo>
                  <a:lnTo>
                    <a:pt x="109093" y="252729"/>
                  </a:lnTo>
                  <a:lnTo>
                    <a:pt x="72643" y="313943"/>
                  </a:lnTo>
                  <a:lnTo>
                    <a:pt x="81534" y="319150"/>
                  </a:lnTo>
                  <a:lnTo>
                    <a:pt x="110998" y="269747"/>
                  </a:lnTo>
                  <a:lnTo>
                    <a:pt x="120894" y="269747"/>
                  </a:lnTo>
                  <a:lnTo>
                    <a:pt x="121039" y="264921"/>
                  </a:lnTo>
                  <a:lnTo>
                    <a:pt x="120990" y="256357"/>
                  </a:lnTo>
                  <a:lnTo>
                    <a:pt x="121031" y="252983"/>
                  </a:lnTo>
                  <a:lnTo>
                    <a:pt x="121412" y="252221"/>
                  </a:lnTo>
                  <a:lnTo>
                    <a:pt x="132318" y="251172"/>
                  </a:lnTo>
                  <a:lnTo>
                    <a:pt x="143319" y="248967"/>
                  </a:lnTo>
                  <a:lnTo>
                    <a:pt x="154416" y="245596"/>
                  </a:lnTo>
                  <a:lnTo>
                    <a:pt x="165607" y="241045"/>
                  </a:lnTo>
                  <a:lnTo>
                    <a:pt x="116078" y="241045"/>
                  </a:lnTo>
                  <a:lnTo>
                    <a:pt x="106425" y="235203"/>
                  </a:lnTo>
                  <a:close/>
                </a:path>
                <a:path w="295275" h="337185">
                  <a:moveTo>
                    <a:pt x="159512" y="251586"/>
                  </a:moveTo>
                  <a:lnTo>
                    <a:pt x="156418" y="259518"/>
                  </a:lnTo>
                  <a:lnTo>
                    <a:pt x="151659" y="270494"/>
                  </a:lnTo>
                  <a:lnTo>
                    <a:pt x="145382" y="284225"/>
                  </a:lnTo>
                  <a:lnTo>
                    <a:pt x="137541" y="300862"/>
                  </a:lnTo>
                  <a:lnTo>
                    <a:pt x="148719" y="300862"/>
                  </a:lnTo>
                  <a:lnTo>
                    <a:pt x="156940" y="283384"/>
                  </a:lnTo>
                  <a:lnTo>
                    <a:pt x="164155" y="267344"/>
                  </a:lnTo>
                  <a:lnTo>
                    <a:pt x="168275" y="257174"/>
                  </a:lnTo>
                  <a:lnTo>
                    <a:pt x="159512" y="251586"/>
                  </a:lnTo>
                  <a:close/>
                </a:path>
                <a:path w="295275" h="337185">
                  <a:moveTo>
                    <a:pt x="71426" y="247776"/>
                  </a:moveTo>
                  <a:lnTo>
                    <a:pt x="45847" y="247776"/>
                  </a:lnTo>
                  <a:lnTo>
                    <a:pt x="54482" y="252983"/>
                  </a:lnTo>
                  <a:lnTo>
                    <a:pt x="35941" y="284225"/>
                  </a:lnTo>
                  <a:lnTo>
                    <a:pt x="63118" y="300481"/>
                  </a:lnTo>
                  <a:lnTo>
                    <a:pt x="69215" y="290067"/>
                  </a:lnTo>
                  <a:lnTo>
                    <a:pt x="49275" y="278129"/>
                  </a:lnTo>
                  <a:lnTo>
                    <a:pt x="61722" y="257174"/>
                  </a:lnTo>
                  <a:lnTo>
                    <a:pt x="87143" y="257174"/>
                  </a:lnTo>
                  <a:lnTo>
                    <a:pt x="71426" y="247776"/>
                  </a:lnTo>
                  <a:close/>
                </a:path>
                <a:path w="295275" h="337185">
                  <a:moveTo>
                    <a:pt x="55015" y="237997"/>
                  </a:moveTo>
                  <a:lnTo>
                    <a:pt x="29463" y="237997"/>
                  </a:lnTo>
                  <a:lnTo>
                    <a:pt x="38481" y="243331"/>
                  </a:lnTo>
                  <a:lnTo>
                    <a:pt x="16891" y="279526"/>
                  </a:lnTo>
                  <a:lnTo>
                    <a:pt x="24256" y="283844"/>
                  </a:lnTo>
                  <a:lnTo>
                    <a:pt x="45847" y="247776"/>
                  </a:lnTo>
                  <a:lnTo>
                    <a:pt x="71426" y="247776"/>
                  </a:lnTo>
                  <a:lnTo>
                    <a:pt x="68453" y="245998"/>
                  </a:lnTo>
                  <a:lnTo>
                    <a:pt x="71023" y="241680"/>
                  </a:lnTo>
                  <a:lnTo>
                    <a:pt x="61213" y="241680"/>
                  </a:lnTo>
                  <a:lnTo>
                    <a:pt x="55015" y="237997"/>
                  </a:lnTo>
                  <a:close/>
                </a:path>
                <a:path w="295275" h="337185">
                  <a:moveTo>
                    <a:pt x="7747" y="240664"/>
                  </a:moveTo>
                  <a:lnTo>
                    <a:pt x="0" y="249427"/>
                  </a:lnTo>
                  <a:lnTo>
                    <a:pt x="3855" y="256357"/>
                  </a:lnTo>
                  <a:lnTo>
                    <a:pt x="7032" y="263048"/>
                  </a:lnTo>
                  <a:lnTo>
                    <a:pt x="9519" y="269501"/>
                  </a:lnTo>
                  <a:lnTo>
                    <a:pt x="11303" y="275716"/>
                  </a:lnTo>
                  <a:lnTo>
                    <a:pt x="19304" y="271144"/>
                  </a:lnTo>
                  <a:lnTo>
                    <a:pt x="18923" y="268604"/>
                  </a:lnTo>
                  <a:lnTo>
                    <a:pt x="17906" y="264921"/>
                  </a:lnTo>
                  <a:lnTo>
                    <a:pt x="16256" y="260095"/>
                  </a:lnTo>
                  <a:lnTo>
                    <a:pt x="22480" y="249681"/>
                  </a:lnTo>
                  <a:lnTo>
                    <a:pt x="12065" y="249681"/>
                  </a:lnTo>
                  <a:lnTo>
                    <a:pt x="9143" y="243331"/>
                  </a:lnTo>
                  <a:lnTo>
                    <a:pt x="7747" y="240664"/>
                  </a:lnTo>
                  <a:close/>
                </a:path>
                <a:path w="295275" h="337185">
                  <a:moveTo>
                    <a:pt x="87143" y="257174"/>
                  </a:moveTo>
                  <a:lnTo>
                    <a:pt x="61722" y="257174"/>
                  </a:lnTo>
                  <a:lnTo>
                    <a:pt x="86360" y="271906"/>
                  </a:lnTo>
                  <a:lnTo>
                    <a:pt x="93091" y="260730"/>
                  </a:lnTo>
                  <a:lnTo>
                    <a:pt x="87143" y="257174"/>
                  </a:lnTo>
                  <a:close/>
                </a:path>
                <a:path w="295275" h="337185">
                  <a:moveTo>
                    <a:pt x="19176" y="216661"/>
                  </a:moveTo>
                  <a:lnTo>
                    <a:pt x="12573" y="227837"/>
                  </a:lnTo>
                  <a:lnTo>
                    <a:pt x="21843" y="233425"/>
                  </a:lnTo>
                  <a:lnTo>
                    <a:pt x="12065" y="249681"/>
                  </a:lnTo>
                  <a:lnTo>
                    <a:pt x="22480" y="249681"/>
                  </a:lnTo>
                  <a:lnTo>
                    <a:pt x="29463" y="237997"/>
                  </a:lnTo>
                  <a:lnTo>
                    <a:pt x="55015" y="237997"/>
                  </a:lnTo>
                  <a:lnTo>
                    <a:pt x="52450" y="236473"/>
                  </a:lnTo>
                  <a:lnTo>
                    <a:pt x="55029" y="232155"/>
                  </a:lnTo>
                  <a:lnTo>
                    <a:pt x="45212" y="232155"/>
                  </a:lnTo>
                  <a:lnTo>
                    <a:pt x="36068" y="226694"/>
                  </a:lnTo>
                  <a:lnTo>
                    <a:pt x="38735" y="222249"/>
                  </a:lnTo>
                  <a:lnTo>
                    <a:pt x="28448" y="222249"/>
                  </a:lnTo>
                  <a:lnTo>
                    <a:pt x="19176" y="216661"/>
                  </a:lnTo>
                  <a:close/>
                </a:path>
                <a:path w="295275" h="337185">
                  <a:moveTo>
                    <a:pt x="101594" y="224662"/>
                  </a:moveTo>
                  <a:lnTo>
                    <a:pt x="81153" y="224662"/>
                  </a:lnTo>
                  <a:lnTo>
                    <a:pt x="88250" y="228917"/>
                  </a:lnTo>
                  <a:lnTo>
                    <a:pt x="91059" y="230504"/>
                  </a:lnTo>
                  <a:lnTo>
                    <a:pt x="91440" y="233044"/>
                  </a:lnTo>
                  <a:lnTo>
                    <a:pt x="89332" y="236473"/>
                  </a:lnTo>
                  <a:lnTo>
                    <a:pt x="84200" y="245109"/>
                  </a:lnTo>
                  <a:lnTo>
                    <a:pt x="92582" y="248792"/>
                  </a:lnTo>
                  <a:lnTo>
                    <a:pt x="100075" y="236346"/>
                  </a:lnTo>
                  <a:lnTo>
                    <a:pt x="101779" y="233425"/>
                  </a:lnTo>
                  <a:lnTo>
                    <a:pt x="101906" y="233044"/>
                  </a:lnTo>
                  <a:lnTo>
                    <a:pt x="102488" y="230250"/>
                  </a:lnTo>
                  <a:lnTo>
                    <a:pt x="101594" y="224662"/>
                  </a:lnTo>
                  <a:close/>
                </a:path>
                <a:path w="295275" h="337185">
                  <a:moveTo>
                    <a:pt x="80263" y="209930"/>
                  </a:moveTo>
                  <a:lnTo>
                    <a:pt x="61213" y="241680"/>
                  </a:lnTo>
                  <a:lnTo>
                    <a:pt x="71023" y="241680"/>
                  </a:lnTo>
                  <a:lnTo>
                    <a:pt x="81153" y="224662"/>
                  </a:lnTo>
                  <a:lnTo>
                    <a:pt x="101594" y="224662"/>
                  </a:lnTo>
                  <a:lnTo>
                    <a:pt x="101473" y="223900"/>
                  </a:lnTo>
                  <a:lnTo>
                    <a:pt x="99694" y="221487"/>
                  </a:lnTo>
                  <a:lnTo>
                    <a:pt x="96774" y="219709"/>
                  </a:lnTo>
                  <a:lnTo>
                    <a:pt x="80263" y="209930"/>
                  </a:lnTo>
                  <a:close/>
                </a:path>
                <a:path w="295275" h="337185">
                  <a:moveTo>
                    <a:pt x="153924" y="177545"/>
                  </a:moveTo>
                  <a:lnTo>
                    <a:pt x="116078" y="241045"/>
                  </a:lnTo>
                  <a:lnTo>
                    <a:pt x="165607" y="241045"/>
                  </a:lnTo>
                  <a:lnTo>
                    <a:pt x="167335" y="240156"/>
                  </a:lnTo>
                  <a:lnTo>
                    <a:pt x="128650" y="240156"/>
                  </a:lnTo>
                  <a:lnTo>
                    <a:pt x="162813" y="182879"/>
                  </a:lnTo>
                  <a:lnTo>
                    <a:pt x="153924" y="177545"/>
                  </a:lnTo>
                  <a:close/>
                </a:path>
                <a:path w="295275" h="337185">
                  <a:moveTo>
                    <a:pt x="168148" y="195833"/>
                  </a:moveTo>
                  <a:lnTo>
                    <a:pt x="156972" y="200151"/>
                  </a:lnTo>
                  <a:lnTo>
                    <a:pt x="157213" y="204215"/>
                  </a:lnTo>
                  <a:lnTo>
                    <a:pt x="157284" y="216661"/>
                  </a:lnTo>
                  <a:lnTo>
                    <a:pt x="128650" y="240156"/>
                  </a:lnTo>
                  <a:lnTo>
                    <a:pt x="167335" y="240156"/>
                  </a:lnTo>
                  <a:lnTo>
                    <a:pt x="176488" y="235446"/>
                  </a:lnTo>
                  <a:lnTo>
                    <a:pt x="186722" y="228853"/>
                  </a:lnTo>
                  <a:lnTo>
                    <a:pt x="188960" y="227075"/>
                  </a:lnTo>
                  <a:lnTo>
                    <a:pt x="166750" y="227075"/>
                  </a:lnTo>
                  <a:lnTo>
                    <a:pt x="167558" y="218265"/>
                  </a:lnTo>
                  <a:lnTo>
                    <a:pt x="168068" y="210121"/>
                  </a:lnTo>
                  <a:lnTo>
                    <a:pt x="168184" y="205793"/>
                  </a:lnTo>
                  <a:lnTo>
                    <a:pt x="168148" y="195833"/>
                  </a:lnTo>
                  <a:close/>
                </a:path>
                <a:path w="295275" h="337185">
                  <a:moveTo>
                    <a:pt x="66167" y="196849"/>
                  </a:moveTo>
                  <a:lnTo>
                    <a:pt x="45212" y="232155"/>
                  </a:lnTo>
                  <a:lnTo>
                    <a:pt x="55029" y="232155"/>
                  </a:lnTo>
                  <a:lnTo>
                    <a:pt x="73532" y="201167"/>
                  </a:lnTo>
                  <a:lnTo>
                    <a:pt x="66167" y="196849"/>
                  </a:lnTo>
                  <a:close/>
                </a:path>
                <a:path w="295275" h="337185">
                  <a:moveTo>
                    <a:pt x="199898" y="201294"/>
                  </a:moveTo>
                  <a:lnTo>
                    <a:pt x="192111" y="208823"/>
                  </a:lnTo>
                  <a:lnTo>
                    <a:pt x="183991" y="215614"/>
                  </a:lnTo>
                  <a:lnTo>
                    <a:pt x="175450" y="221743"/>
                  </a:lnTo>
                  <a:lnTo>
                    <a:pt x="166750" y="227075"/>
                  </a:lnTo>
                  <a:lnTo>
                    <a:pt x="188960" y="227075"/>
                  </a:lnTo>
                  <a:lnTo>
                    <a:pt x="196058" y="221436"/>
                  </a:lnTo>
                  <a:lnTo>
                    <a:pt x="204724" y="212978"/>
                  </a:lnTo>
                  <a:lnTo>
                    <a:pt x="199898" y="201294"/>
                  </a:lnTo>
                  <a:close/>
                </a:path>
                <a:path w="295275" h="337185">
                  <a:moveTo>
                    <a:pt x="46736" y="191642"/>
                  </a:moveTo>
                  <a:lnTo>
                    <a:pt x="28448" y="222249"/>
                  </a:lnTo>
                  <a:lnTo>
                    <a:pt x="38735" y="222249"/>
                  </a:lnTo>
                  <a:lnTo>
                    <a:pt x="54356" y="196214"/>
                  </a:lnTo>
                  <a:lnTo>
                    <a:pt x="46736" y="191642"/>
                  </a:lnTo>
                  <a:close/>
                </a:path>
                <a:path w="295275" h="337185">
                  <a:moveTo>
                    <a:pt x="67818" y="135762"/>
                  </a:moveTo>
                  <a:lnTo>
                    <a:pt x="60706" y="147573"/>
                  </a:lnTo>
                  <a:lnTo>
                    <a:pt x="122174" y="184276"/>
                  </a:lnTo>
                  <a:lnTo>
                    <a:pt x="122809" y="187197"/>
                  </a:lnTo>
                  <a:lnTo>
                    <a:pt x="120650" y="191007"/>
                  </a:lnTo>
                  <a:lnTo>
                    <a:pt x="112649" y="204215"/>
                  </a:lnTo>
                  <a:lnTo>
                    <a:pt x="123062" y="208787"/>
                  </a:lnTo>
                  <a:lnTo>
                    <a:pt x="133096" y="191896"/>
                  </a:lnTo>
                  <a:lnTo>
                    <a:pt x="135255" y="188340"/>
                  </a:lnTo>
                  <a:lnTo>
                    <a:pt x="136017" y="184657"/>
                  </a:lnTo>
                  <a:lnTo>
                    <a:pt x="134747" y="177291"/>
                  </a:lnTo>
                  <a:lnTo>
                    <a:pt x="132842" y="174624"/>
                  </a:lnTo>
                  <a:lnTo>
                    <a:pt x="129793" y="172719"/>
                  </a:lnTo>
                  <a:lnTo>
                    <a:pt x="67818" y="135762"/>
                  </a:lnTo>
                  <a:close/>
                </a:path>
                <a:path w="295275" h="337185">
                  <a:moveTo>
                    <a:pt x="56134" y="165734"/>
                  </a:moveTo>
                  <a:lnTo>
                    <a:pt x="49530" y="176783"/>
                  </a:lnTo>
                  <a:lnTo>
                    <a:pt x="96266" y="204596"/>
                  </a:lnTo>
                  <a:lnTo>
                    <a:pt x="102869" y="193674"/>
                  </a:lnTo>
                  <a:lnTo>
                    <a:pt x="56134" y="165734"/>
                  </a:lnTo>
                  <a:close/>
                </a:path>
                <a:path w="295275" h="337185">
                  <a:moveTo>
                    <a:pt x="185800" y="96392"/>
                  </a:moveTo>
                  <a:lnTo>
                    <a:pt x="152273" y="152526"/>
                  </a:lnTo>
                  <a:lnTo>
                    <a:pt x="215900" y="190499"/>
                  </a:lnTo>
                  <a:lnTo>
                    <a:pt x="222757" y="178942"/>
                  </a:lnTo>
                  <a:lnTo>
                    <a:pt x="217297" y="175640"/>
                  </a:lnTo>
                  <a:lnTo>
                    <a:pt x="220485" y="170306"/>
                  </a:lnTo>
                  <a:lnTo>
                    <a:pt x="208406" y="170306"/>
                  </a:lnTo>
                  <a:lnTo>
                    <a:pt x="168275" y="146430"/>
                  </a:lnTo>
                  <a:lnTo>
                    <a:pt x="187960" y="113283"/>
                  </a:lnTo>
                  <a:lnTo>
                    <a:pt x="214198" y="113283"/>
                  </a:lnTo>
                  <a:lnTo>
                    <a:pt x="185800" y="96392"/>
                  </a:lnTo>
                  <a:close/>
                </a:path>
                <a:path w="295275" h="337185">
                  <a:moveTo>
                    <a:pt x="214198" y="113283"/>
                  </a:moveTo>
                  <a:lnTo>
                    <a:pt x="187960" y="113283"/>
                  </a:lnTo>
                  <a:lnTo>
                    <a:pt x="228219" y="137159"/>
                  </a:lnTo>
                  <a:lnTo>
                    <a:pt x="208406" y="170306"/>
                  </a:lnTo>
                  <a:lnTo>
                    <a:pt x="220485" y="170306"/>
                  </a:lnTo>
                  <a:lnTo>
                    <a:pt x="237109" y="142493"/>
                  </a:lnTo>
                  <a:lnTo>
                    <a:pt x="244529" y="142493"/>
                  </a:lnTo>
                  <a:lnTo>
                    <a:pt x="249428" y="134238"/>
                  </a:lnTo>
                  <a:lnTo>
                    <a:pt x="214198" y="113283"/>
                  </a:lnTo>
                  <a:close/>
                </a:path>
                <a:path w="295275" h="337185">
                  <a:moveTo>
                    <a:pt x="244529" y="142493"/>
                  </a:moveTo>
                  <a:lnTo>
                    <a:pt x="237109" y="142493"/>
                  </a:lnTo>
                  <a:lnTo>
                    <a:pt x="242569" y="145795"/>
                  </a:lnTo>
                  <a:lnTo>
                    <a:pt x="244529" y="142493"/>
                  </a:lnTo>
                  <a:close/>
                </a:path>
                <a:path w="295275" h="337185">
                  <a:moveTo>
                    <a:pt x="155956" y="0"/>
                  </a:moveTo>
                  <a:lnTo>
                    <a:pt x="98043" y="97281"/>
                  </a:lnTo>
                  <a:lnTo>
                    <a:pt x="147828" y="126999"/>
                  </a:lnTo>
                  <a:lnTo>
                    <a:pt x="157958" y="109981"/>
                  </a:lnTo>
                  <a:lnTo>
                    <a:pt x="145796" y="109981"/>
                  </a:lnTo>
                  <a:lnTo>
                    <a:pt x="114046" y="91058"/>
                  </a:lnTo>
                  <a:lnTo>
                    <a:pt x="157987" y="17144"/>
                  </a:lnTo>
                  <a:lnTo>
                    <a:pt x="184677" y="17144"/>
                  </a:lnTo>
                  <a:lnTo>
                    <a:pt x="155956" y="0"/>
                  </a:lnTo>
                  <a:close/>
                </a:path>
                <a:path w="295275" h="337185">
                  <a:moveTo>
                    <a:pt x="231140" y="20319"/>
                  </a:moveTo>
                  <a:lnTo>
                    <a:pt x="196976" y="77723"/>
                  </a:lnTo>
                  <a:lnTo>
                    <a:pt x="260476" y="115696"/>
                  </a:lnTo>
                  <a:lnTo>
                    <a:pt x="267335" y="104139"/>
                  </a:lnTo>
                  <a:lnTo>
                    <a:pt x="261874" y="100837"/>
                  </a:lnTo>
                  <a:lnTo>
                    <a:pt x="265066" y="95503"/>
                  </a:lnTo>
                  <a:lnTo>
                    <a:pt x="252984" y="95503"/>
                  </a:lnTo>
                  <a:lnTo>
                    <a:pt x="212851" y="71627"/>
                  </a:lnTo>
                  <a:lnTo>
                    <a:pt x="233299" y="37337"/>
                  </a:lnTo>
                  <a:lnTo>
                    <a:pt x="259750" y="37337"/>
                  </a:lnTo>
                  <a:lnTo>
                    <a:pt x="231140" y="20319"/>
                  </a:lnTo>
                  <a:close/>
                </a:path>
                <a:path w="295275" h="337185">
                  <a:moveTo>
                    <a:pt x="184677" y="17144"/>
                  </a:moveTo>
                  <a:lnTo>
                    <a:pt x="157987" y="17144"/>
                  </a:lnTo>
                  <a:lnTo>
                    <a:pt x="189865" y="36194"/>
                  </a:lnTo>
                  <a:lnTo>
                    <a:pt x="145796" y="109981"/>
                  </a:lnTo>
                  <a:lnTo>
                    <a:pt x="157958" y="109981"/>
                  </a:lnTo>
                  <a:lnTo>
                    <a:pt x="205740" y="29717"/>
                  </a:lnTo>
                  <a:lnTo>
                    <a:pt x="184677" y="17144"/>
                  </a:lnTo>
                  <a:close/>
                </a:path>
                <a:path w="295275" h="337185">
                  <a:moveTo>
                    <a:pt x="259750" y="37337"/>
                  </a:moveTo>
                  <a:lnTo>
                    <a:pt x="233299" y="37337"/>
                  </a:lnTo>
                  <a:lnTo>
                    <a:pt x="273431" y="61340"/>
                  </a:lnTo>
                  <a:lnTo>
                    <a:pt x="252984" y="95503"/>
                  </a:lnTo>
                  <a:lnTo>
                    <a:pt x="265066" y="95503"/>
                  </a:lnTo>
                  <a:lnTo>
                    <a:pt x="282321" y="66674"/>
                  </a:lnTo>
                  <a:lnTo>
                    <a:pt x="289680" y="66674"/>
                  </a:lnTo>
                  <a:lnTo>
                    <a:pt x="294767" y="58165"/>
                  </a:lnTo>
                  <a:lnTo>
                    <a:pt x="259750" y="37337"/>
                  </a:lnTo>
                  <a:close/>
                </a:path>
                <a:path w="295275" h="337185">
                  <a:moveTo>
                    <a:pt x="289680" y="66674"/>
                  </a:moveTo>
                  <a:lnTo>
                    <a:pt x="282321" y="66674"/>
                  </a:lnTo>
                  <a:lnTo>
                    <a:pt x="287781" y="69849"/>
                  </a:lnTo>
                  <a:lnTo>
                    <a:pt x="289680" y="666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26130" y="4620894"/>
              <a:ext cx="350266" cy="44284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79573" y="2996196"/>
              <a:ext cx="1188783" cy="118870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035175" y="3285870"/>
              <a:ext cx="210185" cy="536575"/>
            </a:xfrm>
            <a:custGeom>
              <a:avLst/>
              <a:gdLst/>
              <a:ahLst/>
              <a:cxnLst/>
              <a:rect l="l" t="t" r="r" b="b"/>
              <a:pathLst>
                <a:path w="210185" h="536575">
                  <a:moveTo>
                    <a:pt x="85979" y="167386"/>
                  </a:moveTo>
                  <a:lnTo>
                    <a:pt x="74688" y="103505"/>
                  </a:lnTo>
                  <a:lnTo>
                    <a:pt x="73152" y="94742"/>
                  </a:lnTo>
                  <a:lnTo>
                    <a:pt x="84201" y="92710"/>
                  </a:lnTo>
                  <a:lnTo>
                    <a:pt x="82143" y="81280"/>
                  </a:lnTo>
                  <a:lnTo>
                    <a:pt x="81788" y="79248"/>
                  </a:lnTo>
                  <a:lnTo>
                    <a:pt x="70739" y="81280"/>
                  </a:lnTo>
                  <a:lnTo>
                    <a:pt x="68681" y="69596"/>
                  </a:lnTo>
                  <a:lnTo>
                    <a:pt x="58420" y="11049"/>
                  </a:lnTo>
                  <a:lnTo>
                    <a:pt x="48133" y="12954"/>
                  </a:lnTo>
                  <a:lnTo>
                    <a:pt x="58166" y="69596"/>
                  </a:lnTo>
                  <a:lnTo>
                    <a:pt x="51257" y="59690"/>
                  </a:lnTo>
                  <a:lnTo>
                    <a:pt x="31927" y="26238"/>
                  </a:lnTo>
                  <a:lnTo>
                    <a:pt x="25527" y="11303"/>
                  </a:lnTo>
                  <a:lnTo>
                    <a:pt x="17272" y="16383"/>
                  </a:lnTo>
                  <a:lnTo>
                    <a:pt x="20421" y="24003"/>
                  </a:lnTo>
                  <a:lnTo>
                    <a:pt x="23939" y="31711"/>
                  </a:lnTo>
                  <a:lnTo>
                    <a:pt x="27838" y="39547"/>
                  </a:lnTo>
                  <a:lnTo>
                    <a:pt x="32131" y="47498"/>
                  </a:lnTo>
                  <a:lnTo>
                    <a:pt x="14224" y="50673"/>
                  </a:lnTo>
                  <a:lnTo>
                    <a:pt x="12446" y="43688"/>
                  </a:lnTo>
                  <a:lnTo>
                    <a:pt x="11176" y="38354"/>
                  </a:lnTo>
                  <a:lnTo>
                    <a:pt x="9779" y="32766"/>
                  </a:lnTo>
                  <a:lnTo>
                    <a:pt x="0" y="36195"/>
                  </a:lnTo>
                  <a:lnTo>
                    <a:pt x="8001" y="66014"/>
                  </a:lnTo>
                  <a:lnTo>
                    <a:pt x="14592" y="89662"/>
                  </a:lnTo>
                  <a:lnTo>
                    <a:pt x="19608" y="106426"/>
                  </a:lnTo>
                  <a:lnTo>
                    <a:pt x="23114" y="116586"/>
                  </a:lnTo>
                  <a:lnTo>
                    <a:pt x="33274" y="115062"/>
                  </a:lnTo>
                  <a:lnTo>
                    <a:pt x="30505" y="107061"/>
                  </a:lnTo>
                  <a:lnTo>
                    <a:pt x="26682" y="94742"/>
                  </a:lnTo>
                  <a:lnTo>
                    <a:pt x="22745" y="81280"/>
                  </a:lnTo>
                  <a:lnTo>
                    <a:pt x="17780" y="63500"/>
                  </a:lnTo>
                  <a:lnTo>
                    <a:pt x="39370" y="59690"/>
                  </a:lnTo>
                  <a:lnTo>
                    <a:pt x="44742" y="67932"/>
                  </a:lnTo>
                  <a:lnTo>
                    <a:pt x="50241" y="75501"/>
                  </a:lnTo>
                  <a:lnTo>
                    <a:pt x="55841" y="82410"/>
                  </a:lnTo>
                  <a:lnTo>
                    <a:pt x="61595" y="88646"/>
                  </a:lnTo>
                  <a:lnTo>
                    <a:pt x="61722" y="89662"/>
                  </a:lnTo>
                  <a:lnTo>
                    <a:pt x="35687" y="127000"/>
                  </a:lnTo>
                  <a:lnTo>
                    <a:pt x="24384" y="173863"/>
                  </a:lnTo>
                  <a:lnTo>
                    <a:pt x="35687" y="179451"/>
                  </a:lnTo>
                  <a:lnTo>
                    <a:pt x="36626" y="168744"/>
                  </a:lnTo>
                  <a:lnTo>
                    <a:pt x="38315" y="158305"/>
                  </a:lnTo>
                  <a:lnTo>
                    <a:pt x="40716" y="148170"/>
                  </a:lnTo>
                  <a:lnTo>
                    <a:pt x="43815" y="138303"/>
                  </a:lnTo>
                  <a:lnTo>
                    <a:pt x="48958" y="145554"/>
                  </a:lnTo>
                  <a:lnTo>
                    <a:pt x="53924" y="152057"/>
                  </a:lnTo>
                  <a:lnTo>
                    <a:pt x="58724" y="157848"/>
                  </a:lnTo>
                  <a:lnTo>
                    <a:pt x="63373" y="162941"/>
                  </a:lnTo>
                  <a:lnTo>
                    <a:pt x="68961" y="152400"/>
                  </a:lnTo>
                  <a:lnTo>
                    <a:pt x="64820" y="148170"/>
                  </a:lnTo>
                  <a:lnTo>
                    <a:pt x="60071" y="142748"/>
                  </a:lnTo>
                  <a:lnTo>
                    <a:pt x="56413" y="138303"/>
                  </a:lnTo>
                  <a:lnTo>
                    <a:pt x="54610" y="136118"/>
                  </a:lnTo>
                  <a:lnTo>
                    <a:pt x="48260" y="128016"/>
                  </a:lnTo>
                  <a:lnTo>
                    <a:pt x="51739" y="121196"/>
                  </a:lnTo>
                  <a:lnTo>
                    <a:pt x="55524" y="114820"/>
                  </a:lnTo>
                  <a:lnTo>
                    <a:pt x="59651" y="108915"/>
                  </a:lnTo>
                  <a:lnTo>
                    <a:pt x="64135" y="103505"/>
                  </a:lnTo>
                  <a:lnTo>
                    <a:pt x="75819" y="169164"/>
                  </a:lnTo>
                  <a:lnTo>
                    <a:pt x="85979" y="167386"/>
                  </a:lnTo>
                  <a:close/>
                </a:path>
                <a:path w="210185" h="536575">
                  <a:moveTo>
                    <a:pt x="114935" y="249809"/>
                  </a:moveTo>
                  <a:lnTo>
                    <a:pt x="114338" y="246507"/>
                  </a:lnTo>
                  <a:lnTo>
                    <a:pt x="106172" y="200406"/>
                  </a:lnTo>
                  <a:lnTo>
                    <a:pt x="103505" y="185293"/>
                  </a:lnTo>
                  <a:lnTo>
                    <a:pt x="102235" y="185521"/>
                  </a:lnTo>
                  <a:lnTo>
                    <a:pt x="102235" y="238379"/>
                  </a:lnTo>
                  <a:lnTo>
                    <a:pt x="56134" y="246507"/>
                  </a:lnTo>
                  <a:lnTo>
                    <a:pt x="49707" y="210312"/>
                  </a:lnTo>
                  <a:lnTo>
                    <a:pt x="49403" y="208534"/>
                  </a:lnTo>
                  <a:lnTo>
                    <a:pt x="95504" y="200406"/>
                  </a:lnTo>
                  <a:lnTo>
                    <a:pt x="102235" y="238379"/>
                  </a:lnTo>
                  <a:lnTo>
                    <a:pt x="102235" y="185521"/>
                  </a:lnTo>
                  <a:lnTo>
                    <a:pt x="30607" y="198120"/>
                  </a:lnTo>
                  <a:lnTo>
                    <a:pt x="33020" y="211455"/>
                  </a:lnTo>
                  <a:lnTo>
                    <a:pt x="39243" y="210312"/>
                  </a:lnTo>
                  <a:lnTo>
                    <a:pt x="45974" y="248285"/>
                  </a:lnTo>
                  <a:lnTo>
                    <a:pt x="39624" y="249428"/>
                  </a:lnTo>
                  <a:lnTo>
                    <a:pt x="42037" y="262648"/>
                  </a:lnTo>
                  <a:lnTo>
                    <a:pt x="114935" y="249809"/>
                  </a:lnTo>
                  <a:close/>
                </a:path>
                <a:path w="210185" h="536575">
                  <a:moveTo>
                    <a:pt x="130302" y="336931"/>
                  </a:moveTo>
                  <a:lnTo>
                    <a:pt x="129692" y="333502"/>
                  </a:lnTo>
                  <a:lnTo>
                    <a:pt x="121272" y="286131"/>
                  </a:lnTo>
                  <a:lnTo>
                    <a:pt x="118618" y="271145"/>
                  </a:lnTo>
                  <a:lnTo>
                    <a:pt x="117475" y="271348"/>
                  </a:lnTo>
                  <a:lnTo>
                    <a:pt x="117475" y="325374"/>
                  </a:lnTo>
                  <a:lnTo>
                    <a:pt x="71501" y="333502"/>
                  </a:lnTo>
                  <a:lnTo>
                    <a:pt x="64820" y="296049"/>
                  </a:lnTo>
                  <a:lnTo>
                    <a:pt x="64516" y="294259"/>
                  </a:lnTo>
                  <a:lnTo>
                    <a:pt x="110617" y="286131"/>
                  </a:lnTo>
                  <a:lnTo>
                    <a:pt x="117475" y="325374"/>
                  </a:lnTo>
                  <a:lnTo>
                    <a:pt x="117475" y="271348"/>
                  </a:lnTo>
                  <a:lnTo>
                    <a:pt x="45720" y="283972"/>
                  </a:lnTo>
                  <a:lnTo>
                    <a:pt x="48133" y="297180"/>
                  </a:lnTo>
                  <a:lnTo>
                    <a:pt x="54356" y="296049"/>
                  </a:lnTo>
                  <a:lnTo>
                    <a:pt x="61341" y="335280"/>
                  </a:lnTo>
                  <a:lnTo>
                    <a:pt x="54991" y="336423"/>
                  </a:lnTo>
                  <a:lnTo>
                    <a:pt x="57404" y="349758"/>
                  </a:lnTo>
                  <a:lnTo>
                    <a:pt x="130302" y="336931"/>
                  </a:lnTo>
                  <a:close/>
                </a:path>
                <a:path w="210185" h="536575">
                  <a:moveTo>
                    <a:pt x="162433" y="49784"/>
                  </a:moveTo>
                  <a:lnTo>
                    <a:pt x="161658" y="45466"/>
                  </a:lnTo>
                  <a:lnTo>
                    <a:pt x="161074" y="42164"/>
                  </a:lnTo>
                  <a:lnTo>
                    <a:pt x="160477" y="38862"/>
                  </a:lnTo>
                  <a:lnTo>
                    <a:pt x="160147" y="36957"/>
                  </a:lnTo>
                  <a:lnTo>
                    <a:pt x="149479" y="38862"/>
                  </a:lnTo>
                  <a:lnTo>
                    <a:pt x="146177" y="20066"/>
                  </a:lnTo>
                  <a:lnTo>
                    <a:pt x="149479" y="21717"/>
                  </a:lnTo>
                  <a:lnTo>
                    <a:pt x="152654" y="22987"/>
                  </a:lnTo>
                  <a:lnTo>
                    <a:pt x="155321" y="24003"/>
                  </a:lnTo>
                  <a:lnTo>
                    <a:pt x="155397" y="20066"/>
                  </a:lnTo>
                  <a:lnTo>
                    <a:pt x="155575" y="12319"/>
                  </a:lnTo>
                  <a:lnTo>
                    <a:pt x="148094" y="9690"/>
                  </a:lnTo>
                  <a:lnTo>
                    <a:pt x="141287" y="6731"/>
                  </a:lnTo>
                  <a:lnTo>
                    <a:pt x="135140" y="3505"/>
                  </a:lnTo>
                  <a:lnTo>
                    <a:pt x="129667" y="0"/>
                  </a:lnTo>
                  <a:lnTo>
                    <a:pt x="126619" y="8636"/>
                  </a:lnTo>
                  <a:lnTo>
                    <a:pt x="128651" y="10287"/>
                  </a:lnTo>
                  <a:lnTo>
                    <a:pt x="131826" y="12446"/>
                  </a:lnTo>
                  <a:lnTo>
                    <a:pt x="136271" y="14986"/>
                  </a:lnTo>
                  <a:lnTo>
                    <a:pt x="140716" y="40386"/>
                  </a:lnTo>
                  <a:lnTo>
                    <a:pt x="130302" y="42164"/>
                  </a:lnTo>
                  <a:lnTo>
                    <a:pt x="123063" y="762"/>
                  </a:lnTo>
                  <a:lnTo>
                    <a:pt x="114681" y="2286"/>
                  </a:lnTo>
                  <a:lnTo>
                    <a:pt x="121920" y="43688"/>
                  </a:lnTo>
                  <a:lnTo>
                    <a:pt x="111887" y="45466"/>
                  </a:lnTo>
                  <a:lnTo>
                    <a:pt x="107962" y="22860"/>
                  </a:lnTo>
                  <a:lnTo>
                    <a:pt x="105664" y="9525"/>
                  </a:lnTo>
                  <a:lnTo>
                    <a:pt x="74422" y="15113"/>
                  </a:lnTo>
                  <a:lnTo>
                    <a:pt x="76454" y="26924"/>
                  </a:lnTo>
                  <a:lnTo>
                    <a:pt x="99441" y="22860"/>
                  </a:lnTo>
                  <a:lnTo>
                    <a:pt x="103632" y="46863"/>
                  </a:lnTo>
                  <a:lnTo>
                    <a:pt x="75438" y="51816"/>
                  </a:lnTo>
                  <a:lnTo>
                    <a:pt x="77724" y="64770"/>
                  </a:lnTo>
                  <a:lnTo>
                    <a:pt x="105918" y="59690"/>
                  </a:lnTo>
                  <a:lnTo>
                    <a:pt x="110236" y="84201"/>
                  </a:lnTo>
                  <a:lnTo>
                    <a:pt x="102235" y="85725"/>
                  </a:lnTo>
                  <a:lnTo>
                    <a:pt x="98933" y="86233"/>
                  </a:lnTo>
                  <a:lnTo>
                    <a:pt x="97028" y="84582"/>
                  </a:lnTo>
                  <a:lnTo>
                    <a:pt x="96266" y="80772"/>
                  </a:lnTo>
                  <a:lnTo>
                    <a:pt x="94615" y="70739"/>
                  </a:lnTo>
                  <a:lnTo>
                    <a:pt x="85852" y="73406"/>
                  </a:lnTo>
                  <a:lnTo>
                    <a:pt x="88392" y="87757"/>
                  </a:lnTo>
                  <a:lnTo>
                    <a:pt x="88900" y="91186"/>
                  </a:lnTo>
                  <a:lnTo>
                    <a:pt x="90424" y="93853"/>
                  </a:lnTo>
                  <a:lnTo>
                    <a:pt x="92964" y="95885"/>
                  </a:lnTo>
                  <a:lnTo>
                    <a:pt x="95377" y="98044"/>
                  </a:lnTo>
                  <a:lnTo>
                    <a:pt x="98298" y="98806"/>
                  </a:lnTo>
                  <a:lnTo>
                    <a:pt x="101600" y="98171"/>
                  </a:lnTo>
                  <a:lnTo>
                    <a:pt x="120650" y="94869"/>
                  </a:lnTo>
                  <a:lnTo>
                    <a:pt x="119113" y="86233"/>
                  </a:lnTo>
                  <a:lnTo>
                    <a:pt x="114414" y="59690"/>
                  </a:lnTo>
                  <a:lnTo>
                    <a:pt x="114173" y="58293"/>
                  </a:lnTo>
                  <a:lnTo>
                    <a:pt x="124206" y="56515"/>
                  </a:lnTo>
                  <a:lnTo>
                    <a:pt x="131318" y="97028"/>
                  </a:lnTo>
                  <a:lnTo>
                    <a:pt x="139827" y="95504"/>
                  </a:lnTo>
                  <a:lnTo>
                    <a:pt x="132854" y="56515"/>
                  </a:lnTo>
                  <a:lnTo>
                    <a:pt x="132588" y="54991"/>
                  </a:lnTo>
                  <a:lnTo>
                    <a:pt x="143002" y="53213"/>
                  </a:lnTo>
                  <a:lnTo>
                    <a:pt x="149225" y="88265"/>
                  </a:lnTo>
                  <a:lnTo>
                    <a:pt x="157988" y="86741"/>
                  </a:lnTo>
                  <a:lnTo>
                    <a:pt x="152031" y="53213"/>
                  </a:lnTo>
                  <a:lnTo>
                    <a:pt x="151765" y="51689"/>
                  </a:lnTo>
                  <a:lnTo>
                    <a:pt x="162433" y="49784"/>
                  </a:lnTo>
                  <a:close/>
                </a:path>
                <a:path w="210185" h="536575">
                  <a:moveTo>
                    <a:pt x="164592" y="533654"/>
                  </a:moveTo>
                  <a:lnTo>
                    <a:pt x="155194" y="480187"/>
                  </a:lnTo>
                  <a:lnTo>
                    <a:pt x="140716" y="482727"/>
                  </a:lnTo>
                  <a:lnTo>
                    <a:pt x="150241" y="536194"/>
                  </a:lnTo>
                  <a:lnTo>
                    <a:pt x="164592" y="533654"/>
                  </a:lnTo>
                  <a:close/>
                </a:path>
                <a:path w="210185" h="536575">
                  <a:moveTo>
                    <a:pt x="167640" y="112395"/>
                  </a:moveTo>
                  <a:lnTo>
                    <a:pt x="165481" y="99822"/>
                  </a:lnTo>
                  <a:lnTo>
                    <a:pt x="111887" y="109220"/>
                  </a:lnTo>
                  <a:lnTo>
                    <a:pt x="114046" y="121920"/>
                  </a:lnTo>
                  <a:lnTo>
                    <a:pt x="167640" y="112395"/>
                  </a:lnTo>
                  <a:close/>
                </a:path>
                <a:path w="210185" h="536575">
                  <a:moveTo>
                    <a:pt x="178562" y="142748"/>
                  </a:moveTo>
                  <a:lnTo>
                    <a:pt x="178358" y="141605"/>
                  </a:lnTo>
                  <a:lnTo>
                    <a:pt x="176149" y="129159"/>
                  </a:lnTo>
                  <a:lnTo>
                    <a:pt x="109474" y="140843"/>
                  </a:lnTo>
                  <a:lnTo>
                    <a:pt x="105537" y="141605"/>
                  </a:lnTo>
                  <a:lnTo>
                    <a:pt x="103251" y="139827"/>
                  </a:lnTo>
                  <a:lnTo>
                    <a:pt x="99822" y="120396"/>
                  </a:lnTo>
                  <a:lnTo>
                    <a:pt x="88900" y="123698"/>
                  </a:lnTo>
                  <a:lnTo>
                    <a:pt x="92329" y="143002"/>
                  </a:lnTo>
                  <a:lnTo>
                    <a:pt x="93091" y="147066"/>
                  </a:lnTo>
                  <a:lnTo>
                    <a:pt x="94869" y="150368"/>
                  </a:lnTo>
                  <a:lnTo>
                    <a:pt x="97790" y="152654"/>
                  </a:lnTo>
                  <a:lnTo>
                    <a:pt x="100584" y="155067"/>
                  </a:lnTo>
                  <a:lnTo>
                    <a:pt x="103886" y="155956"/>
                  </a:lnTo>
                  <a:lnTo>
                    <a:pt x="178562" y="142748"/>
                  </a:lnTo>
                  <a:close/>
                </a:path>
                <a:path w="210185" h="536575">
                  <a:moveTo>
                    <a:pt x="200406" y="303161"/>
                  </a:moveTo>
                  <a:lnTo>
                    <a:pt x="199478" y="297942"/>
                  </a:lnTo>
                  <a:lnTo>
                    <a:pt x="187706" y="231267"/>
                  </a:lnTo>
                  <a:lnTo>
                    <a:pt x="187706" y="291592"/>
                  </a:lnTo>
                  <a:lnTo>
                    <a:pt x="151130" y="297942"/>
                  </a:lnTo>
                  <a:lnTo>
                    <a:pt x="136271" y="213233"/>
                  </a:lnTo>
                  <a:lnTo>
                    <a:pt x="172720" y="206883"/>
                  </a:lnTo>
                  <a:lnTo>
                    <a:pt x="187706" y="291592"/>
                  </a:lnTo>
                  <a:lnTo>
                    <a:pt x="187706" y="231267"/>
                  </a:lnTo>
                  <a:lnTo>
                    <a:pt x="183400" y="206883"/>
                  </a:lnTo>
                  <a:lnTo>
                    <a:pt x="180721" y="191643"/>
                  </a:lnTo>
                  <a:lnTo>
                    <a:pt x="123698" y="201676"/>
                  </a:lnTo>
                  <a:lnTo>
                    <a:pt x="143383" y="313309"/>
                  </a:lnTo>
                  <a:lnTo>
                    <a:pt x="200406" y="303161"/>
                  </a:lnTo>
                  <a:close/>
                </a:path>
                <a:path w="210185" h="536575">
                  <a:moveTo>
                    <a:pt x="209931" y="415544"/>
                  </a:moveTo>
                  <a:lnTo>
                    <a:pt x="209918" y="411162"/>
                  </a:lnTo>
                  <a:lnTo>
                    <a:pt x="208838" y="402463"/>
                  </a:lnTo>
                  <a:lnTo>
                    <a:pt x="208280" y="398018"/>
                  </a:lnTo>
                  <a:lnTo>
                    <a:pt x="207137" y="392176"/>
                  </a:lnTo>
                  <a:lnTo>
                    <a:pt x="203720" y="372491"/>
                  </a:lnTo>
                  <a:lnTo>
                    <a:pt x="200533" y="354076"/>
                  </a:lnTo>
                  <a:lnTo>
                    <a:pt x="195313" y="355003"/>
                  </a:lnTo>
                  <a:lnTo>
                    <a:pt x="195313" y="411226"/>
                  </a:lnTo>
                  <a:lnTo>
                    <a:pt x="194843" y="417118"/>
                  </a:lnTo>
                  <a:lnTo>
                    <a:pt x="193421" y="421132"/>
                  </a:lnTo>
                  <a:lnTo>
                    <a:pt x="190881" y="425196"/>
                  </a:lnTo>
                  <a:lnTo>
                    <a:pt x="187071" y="427736"/>
                  </a:lnTo>
                  <a:lnTo>
                    <a:pt x="174371" y="429895"/>
                  </a:lnTo>
                  <a:lnTo>
                    <a:pt x="168402" y="428752"/>
                  </a:lnTo>
                  <a:lnTo>
                    <a:pt x="164084" y="424815"/>
                  </a:lnTo>
                  <a:lnTo>
                    <a:pt x="159639" y="421005"/>
                  </a:lnTo>
                  <a:lnTo>
                    <a:pt x="156464" y="413512"/>
                  </a:lnTo>
                  <a:lnTo>
                    <a:pt x="154559" y="402463"/>
                  </a:lnTo>
                  <a:lnTo>
                    <a:pt x="150888" y="381635"/>
                  </a:lnTo>
                  <a:lnTo>
                    <a:pt x="150495" y="379349"/>
                  </a:lnTo>
                  <a:lnTo>
                    <a:pt x="189738" y="372491"/>
                  </a:lnTo>
                  <a:lnTo>
                    <a:pt x="193421" y="393573"/>
                  </a:lnTo>
                  <a:lnTo>
                    <a:pt x="194843" y="403313"/>
                  </a:lnTo>
                  <a:lnTo>
                    <a:pt x="195313" y="411226"/>
                  </a:lnTo>
                  <a:lnTo>
                    <a:pt x="195313" y="355003"/>
                  </a:lnTo>
                  <a:lnTo>
                    <a:pt x="144653" y="363956"/>
                  </a:lnTo>
                  <a:lnTo>
                    <a:pt x="144653" y="429387"/>
                  </a:lnTo>
                  <a:lnTo>
                    <a:pt x="143256" y="433832"/>
                  </a:lnTo>
                  <a:lnTo>
                    <a:pt x="141986" y="438404"/>
                  </a:lnTo>
                  <a:lnTo>
                    <a:pt x="139700" y="441960"/>
                  </a:lnTo>
                  <a:lnTo>
                    <a:pt x="136398" y="444500"/>
                  </a:lnTo>
                  <a:lnTo>
                    <a:pt x="133223" y="447040"/>
                  </a:lnTo>
                  <a:lnTo>
                    <a:pt x="129032" y="448818"/>
                  </a:lnTo>
                  <a:lnTo>
                    <a:pt x="116332" y="451104"/>
                  </a:lnTo>
                  <a:lnTo>
                    <a:pt x="109728" y="449453"/>
                  </a:lnTo>
                  <a:lnTo>
                    <a:pt x="91668" y="413512"/>
                  </a:lnTo>
                  <a:lnTo>
                    <a:pt x="87630" y="390398"/>
                  </a:lnTo>
                  <a:lnTo>
                    <a:pt x="137287" y="381635"/>
                  </a:lnTo>
                  <a:lnTo>
                    <a:pt x="142913" y="413639"/>
                  </a:lnTo>
                  <a:lnTo>
                    <a:pt x="144246" y="421005"/>
                  </a:lnTo>
                  <a:lnTo>
                    <a:pt x="144653" y="429387"/>
                  </a:lnTo>
                  <a:lnTo>
                    <a:pt x="144653" y="363956"/>
                  </a:lnTo>
                  <a:lnTo>
                    <a:pt x="71247" y="376936"/>
                  </a:lnTo>
                  <a:lnTo>
                    <a:pt x="79248" y="422148"/>
                  </a:lnTo>
                  <a:lnTo>
                    <a:pt x="96520" y="458089"/>
                  </a:lnTo>
                  <a:lnTo>
                    <a:pt x="119126" y="466864"/>
                  </a:lnTo>
                  <a:lnTo>
                    <a:pt x="128016" y="466090"/>
                  </a:lnTo>
                  <a:lnTo>
                    <a:pt x="136652" y="464566"/>
                  </a:lnTo>
                  <a:lnTo>
                    <a:pt x="143510" y="460883"/>
                  </a:lnTo>
                  <a:lnTo>
                    <a:pt x="148590" y="454914"/>
                  </a:lnTo>
                  <a:lnTo>
                    <a:pt x="151739" y="451104"/>
                  </a:lnTo>
                  <a:lnTo>
                    <a:pt x="153543" y="448945"/>
                  </a:lnTo>
                  <a:lnTo>
                    <a:pt x="156210" y="441452"/>
                  </a:lnTo>
                  <a:lnTo>
                    <a:pt x="156464" y="432435"/>
                  </a:lnTo>
                  <a:lnTo>
                    <a:pt x="157099" y="432308"/>
                  </a:lnTo>
                  <a:lnTo>
                    <a:pt x="163576" y="438962"/>
                  </a:lnTo>
                  <a:lnTo>
                    <a:pt x="170637" y="443280"/>
                  </a:lnTo>
                  <a:lnTo>
                    <a:pt x="178295" y="445300"/>
                  </a:lnTo>
                  <a:lnTo>
                    <a:pt x="186563" y="445008"/>
                  </a:lnTo>
                  <a:lnTo>
                    <a:pt x="207035" y="429895"/>
                  </a:lnTo>
                  <a:lnTo>
                    <a:pt x="207772" y="428625"/>
                  </a:lnTo>
                  <a:lnTo>
                    <a:pt x="208915" y="424688"/>
                  </a:lnTo>
                  <a:lnTo>
                    <a:pt x="209931" y="4155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42108" y="3845179"/>
              <a:ext cx="170715" cy="28181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46755" y="4656708"/>
              <a:ext cx="1398016" cy="139801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972305" y="5121655"/>
              <a:ext cx="270510" cy="355600"/>
            </a:xfrm>
            <a:custGeom>
              <a:avLst/>
              <a:gdLst/>
              <a:ahLst/>
              <a:cxnLst/>
              <a:rect l="l" t="t" r="r" b="b"/>
              <a:pathLst>
                <a:path w="270510" h="355600">
                  <a:moveTo>
                    <a:pt x="125730" y="340106"/>
                  </a:moveTo>
                  <a:lnTo>
                    <a:pt x="129159" y="351409"/>
                  </a:lnTo>
                  <a:lnTo>
                    <a:pt x="137013" y="351742"/>
                  </a:lnTo>
                  <a:lnTo>
                    <a:pt x="144367" y="352552"/>
                  </a:lnTo>
                  <a:lnTo>
                    <a:pt x="151197" y="353837"/>
                  </a:lnTo>
                  <a:lnTo>
                    <a:pt x="157480" y="355600"/>
                  </a:lnTo>
                  <a:lnTo>
                    <a:pt x="157734" y="346456"/>
                  </a:lnTo>
                  <a:lnTo>
                    <a:pt x="155448" y="345313"/>
                  </a:lnTo>
                  <a:lnTo>
                    <a:pt x="151765" y="344297"/>
                  </a:lnTo>
                  <a:lnTo>
                    <a:pt x="146685" y="343154"/>
                  </a:lnTo>
                  <a:lnTo>
                    <a:pt x="145700" y="341249"/>
                  </a:lnTo>
                  <a:lnTo>
                    <a:pt x="135763" y="341249"/>
                  </a:lnTo>
                  <a:lnTo>
                    <a:pt x="132080" y="340741"/>
                  </a:lnTo>
                  <a:lnTo>
                    <a:pt x="128778" y="340360"/>
                  </a:lnTo>
                  <a:lnTo>
                    <a:pt x="125730" y="340106"/>
                  </a:lnTo>
                  <a:close/>
                </a:path>
                <a:path w="270510" h="355600">
                  <a:moveTo>
                    <a:pt x="153914" y="315468"/>
                  </a:moveTo>
                  <a:lnTo>
                    <a:pt x="144272" y="315468"/>
                  </a:lnTo>
                  <a:lnTo>
                    <a:pt x="163576" y="352806"/>
                  </a:lnTo>
                  <a:lnTo>
                    <a:pt x="171069" y="348869"/>
                  </a:lnTo>
                  <a:lnTo>
                    <a:pt x="153914" y="315468"/>
                  </a:lnTo>
                  <a:close/>
                </a:path>
                <a:path w="270510" h="355600">
                  <a:moveTo>
                    <a:pt x="136973" y="324358"/>
                  </a:moveTo>
                  <a:lnTo>
                    <a:pt x="127000" y="324358"/>
                  </a:lnTo>
                  <a:lnTo>
                    <a:pt x="135763" y="341249"/>
                  </a:lnTo>
                  <a:lnTo>
                    <a:pt x="145700" y="341249"/>
                  </a:lnTo>
                  <a:lnTo>
                    <a:pt x="136973" y="324358"/>
                  </a:lnTo>
                  <a:close/>
                </a:path>
                <a:path w="270510" h="355600">
                  <a:moveTo>
                    <a:pt x="170362" y="306832"/>
                  </a:moveTo>
                  <a:lnTo>
                    <a:pt x="160909" y="306832"/>
                  </a:lnTo>
                  <a:lnTo>
                    <a:pt x="177546" y="339217"/>
                  </a:lnTo>
                  <a:lnTo>
                    <a:pt x="205740" y="324739"/>
                  </a:lnTo>
                  <a:lnTo>
                    <a:pt x="179578" y="324739"/>
                  </a:lnTo>
                  <a:lnTo>
                    <a:pt x="170362" y="306832"/>
                  </a:lnTo>
                  <a:close/>
                </a:path>
                <a:path w="270510" h="355600">
                  <a:moveTo>
                    <a:pt x="112649" y="276987"/>
                  </a:moveTo>
                  <a:lnTo>
                    <a:pt x="104775" y="281051"/>
                  </a:lnTo>
                  <a:lnTo>
                    <a:pt x="121031" y="312674"/>
                  </a:lnTo>
                  <a:lnTo>
                    <a:pt x="111506" y="317627"/>
                  </a:lnTo>
                  <a:lnTo>
                    <a:pt x="117475" y="329311"/>
                  </a:lnTo>
                  <a:lnTo>
                    <a:pt x="127000" y="324358"/>
                  </a:lnTo>
                  <a:lnTo>
                    <a:pt x="136973" y="324358"/>
                  </a:lnTo>
                  <a:lnTo>
                    <a:pt x="134874" y="320294"/>
                  </a:lnTo>
                  <a:lnTo>
                    <a:pt x="144272" y="315468"/>
                  </a:lnTo>
                  <a:lnTo>
                    <a:pt x="153914" y="315468"/>
                  </a:lnTo>
                  <a:lnTo>
                    <a:pt x="151892" y="311531"/>
                  </a:lnTo>
                  <a:lnTo>
                    <a:pt x="157497" y="308610"/>
                  </a:lnTo>
                  <a:lnTo>
                    <a:pt x="128905" y="308610"/>
                  </a:lnTo>
                  <a:lnTo>
                    <a:pt x="112649" y="276987"/>
                  </a:lnTo>
                  <a:close/>
                </a:path>
                <a:path w="270510" h="355600">
                  <a:moveTo>
                    <a:pt x="200279" y="314071"/>
                  </a:moveTo>
                  <a:lnTo>
                    <a:pt x="179578" y="324739"/>
                  </a:lnTo>
                  <a:lnTo>
                    <a:pt x="205740" y="324739"/>
                  </a:lnTo>
                  <a:lnTo>
                    <a:pt x="200279" y="314071"/>
                  </a:lnTo>
                  <a:close/>
                </a:path>
                <a:path w="270510" h="355600">
                  <a:moveTo>
                    <a:pt x="211728" y="260477"/>
                  </a:moveTo>
                  <a:lnTo>
                    <a:pt x="189611" y="260477"/>
                  </a:lnTo>
                  <a:lnTo>
                    <a:pt x="222250" y="323850"/>
                  </a:lnTo>
                  <a:lnTo>
                    <a:pt x="231394" y="319024"/>
                  </a:lnTo>
                  <a:lnTo>
                    <a:pt x="205105" y="267843"/>
                  </a:lnTo>
                  <a:lnTo>
                    <a:pt x="221291" y="267843"/>
                  </a:lnTo>
                  <a:lnTo>
                    <a:pt x="218414" y="265467"/>
                  </a:lnTo>
                  <a:lnTo>
                    <a:pt x="211728" y="260477"/>
                  </a:lnTo>
                  <a:close/>
                </a:path>
                <a:path w="270510" h="355600">
                  <a:moveTo>
                    <a:pt x="221291" y="267843"/>
                  </a:moveTo>
                  <a:lnTo>
                    <a:pt x="205105" y="267843"/>
                  </a:lnTo>
                  <a:lnTo>
                    <a:pt x="218793" y="278511"/>
                  </a:lnTo>
                  <a:lnTo>
                    <a:pt x="231441" y="289734"/>
                  </a:lnTo>
                  <a:lnTo>
                    <a:pt x="243020" y="301507"/>
                  </a:lnTo>
                  <a:lnTo>
                    <a:pt x="253492" y="313817"/>
                  </a:lnTo>
                  <a:lnTo>
                    <a:pt x="259969" y="306578"/>
                  </a:lnTo>
                  <a:lnTo>
                    <a:pt x="254710" y="300271"/>
                  </a:lnTo>
                  <a:lnTo>
                    <a:pt x="249047" y="293941"/>
                  </a:lnTo>
                  <a:lnTo>
                    <a:pt x="243002" y="287611"/>
                  </a:lnTo>
                  <a:lnTo>
                    <a:pt x="236601" y="281305"/>
                  </a:lnTo>
                  <a:lnTo>
                    <a:pt x="252603" y="272923"/>
                  </a:lnTo>
                  <a:lnTo>
                    <a:pt x="264432" y="272923"/>
                  </a:lnTo>
                  <a:lnTo>
                    <a:pt x="263712" y="271780"/>
                  </a:lnTo>
                  <a:lnTo>
                    <a:pt x="226060" y="271780"/>
                  </a:lnTo>
                  <a:lnTo>
                    <a:pt x="221291" y="267843"/>
                  </a:lnTo>
                  <a:close/>
                </a:path>
                <a:path w="270510" h="355600">
                  <a:moveTo>
                    <a:pt x="127127" y="263398"/>
                  </a:moveTo>
                  <a:lnTo>
                    <a:pt x="119507" y="267335"/>
                  </a:lnTo>
                  <a:lnTo>
                    <a:pt x="138303" y="303784"/>
                  </a:lnTo>
                  <a:lnTo>
                    <a:pt x="128905" y="308610"/>
                  </a:lnTo>
                  <a:lnTo>
                    <a:pt x="157497" y="308610"/>
                  </a:lnTo>
                  <a:lnTo>
                    <a:pt x="160909" y="306832"/>
                  </a:lnTo>
                  <a:lnTo>
                    <a:pt x="170362" y="306832"/>
                  </a:lnTo>
                  <a:lnTo>
                    <a:pt x="168402" y="303022"/>
                  </a:lnTo>
                  <a:lnTo>
                    <a:pt x="174350" y="299974"/>
                  </a:lnTo>
                  <a:lnTo>
                    <a:pt x="145923" y="299974"/>
                  </a:lnTo>
                  <a:lnTo>
                    <a:pt x="127127" y="263398"/>
                  </a:lnTo>
                  <a:close/>
                </a:path>
                <a:path w="270510" h="355600">
                  <a:moveTo>
                    <a:pt x="161163" y="251714"/>
                  </a:moveTo>
                  <a:lnTo>
                    <a:pt x="158115" y="251841"/>
                  </a:lnTo>
                  <a:lnTo>
                    <a:pt x="155194" y="253492"/>
                  </a:lnTo>
                  <a:lnTo>
                    <a:pt x="137922" y="262255"/>
                  </a:lnTo>
                  <a:lnTo>
                    <a:pt x="154940" y="295275"/>
                  </a:lnTo>
                  <a:lnTo>
                    <a:pt x="145923" y="299974"/>
                  </a:lnTo>
                  <a:lnTo>
                    <a:pt x="174350" y="299974"/>
                  </a:lnTo>
                  <a:lnTo>
                    <a:pt x="190954" y="291465"/>
                  </a:lnTo>
                  <a:lnTo>
                    <a:pt x="162433" y="291465"/>
                  </a:lnTo>
                  <a:lnTo>
                    <a:pt x="151003" y="269367"/>
                  </a:lnTo>
                  <a:lnTo>
                    <a:pt x="161163" y="264033"/>
                  </a:lnTo>
                  <a:lnTo>
                    <a:pt x="173272" y="264033"/>
                  </a:lnTo>
                  <a:lnTo>
                    <a:pt x="170942" y="259461"/>
                  </a:lnTo>
                  <a:lnTo>
                    <a:pt x="169291" y="256413"/>
                  </a:lnTo>
                  <a:lnTo>
                    <a:pt x="167005" y="254254"/>
                  </a:lnTo>
                  <a:lnTo>
                    <a:pt x="161163" y="251714"/>
                  </a:lnTo>
                  <a:close/>
                </a:path>
                <a:path w="270510" h="355600">
                  <a:moveTo>
                    <a:pt x="187960" y="278257"/>
                  </a:moveTo>
                  <a:lnTo>
                    <a:pt x="162433" y="291465"/>
                  </a:lnTo>
                  <a:lnTo>
                    <a:pt x="190954" y="291465"/>
                  </a:lnTo>
                  <a:lnTo>
                    <a:pt x="193929" y="289941"/>
                  </a:lnTo>
                  <a:lnTo>
                    <a:pt x="187960" y="278257"/>
                  </a:lnTo>
                  <a:close/>
                </a:path>
                <a:path w="270510" h="355600">
                  <a:moveTo>
                    <a:pt x="264432" y="272923"/>
                  </a:moveTo>
                  <a:lnTo>
                    <a:pt x="252603" y="272923"/>
                  </a:lnTo>
                  <a:lnTo>
                    <a:pt x="256159" y="278511"/>
                  </a:lnTo>
                  <a:lnTo>
                    <a:pt x="259334" y="283845"/>
                  </a:lnTo>
                  <a:lnTo>
                    <a:pt x="262255" y="288671"/>
                  </a:lnTo>
                  <a:lnTo>
                    <a:pt x="270510" y="282575"/>
                  </a:lnTo>
                  <a:lnTo>
                    <a:pt x="264432" y="272923"/>
                  </a:lnTo>
                  <a:close/>
                </a:path>
                <a:path w="270510" h="355600">
                  <a:moveTo>
                    <a:pt x="173272" y="264033"/>
                  </a:moveTo>
                  <a:lnTo>
                    <a:pt x="161163" y="264033"/>
                  </a:lnTo>
                  <a:lnTo>
                    <a:pt x="163576" y="265049"/>
                  </a:lnTo>
                  <a:lnTo>
                    <a:pt x="170053" y="277495"/>
                  </a:lnTo>
                  <a:lnTo>
                    <a:pt x="177546" y="272415"/>
                  </a:lnTo>
                  <a:lnTo>
                    <a:pt x="173272" y="264033"/>
                  </a:lnTo>
                  <a:close/>
                </a:path>
                <a:path w="270510" h="355600">
                  <a:moveTo>
                    <a:pt x="224663" y="212598"/>
                  </a:moveTo>
                  <a:lnTo>
                    <a:pt x="215392" y="217043"/>
                  </a:lnTo>
                  <a:lnTo>
                    <a:pt x="220462" y="223916"/>
                  </a:lnTo>
                  <a:lnTo>
                    <a:pt x="227170" y="233680"/>
                  </a:lnTo>
                  <a:lnTo>
                    <a:pt x="235465" y="246225"/>
                  </a:lnTo>
                  <a:lnTo>
                    <a:pt x="245491" y="261747"/>
                  </a:lnTo>
                  <a:lnTo>
                    <a:pt x="226060" y="271780"/>
                  </a:lnTo>
                  <a:lnTo>
                    <a:pt x="263712" y="271780"/>
                  </a:lnTo>
                  <a:lnTo>
                    <a:pt x="254035" y="256413"/>
                  </a:lnTo>
                  <a:lnTo>
                    <a:pt x="240966" y="236108"/>
                  </a:lnTo>
                  <a:lnTo>
                    <a:pt x="231165" y="221478"/>
                  </a:lnTo>
                  <a:lnTo>
                    <a:pt x="224663" y="212598"/>
                  </a:lnTo>
                  <a:close/>
                </a:path>
                <a:path w="270510" h="355600">
                  <a:moveTo>
                    <a:pt x="136144" y="234569"/>
                  </a:moveTo>
                  <a:lnTo>
                    <a:pt x="87884" y="259461"/>
                  </a:lnTo>
                  <a:lnTo>
                    <a:pt x="93726" y="270764"/>
                  </a:lnTo>
                  <a:lnTo>
                    <a:pt x="142113" y="245872"/>
                  </a:lnTo>
                  <a:lnTo>
                    <a:pt x="136144" y="234569"/>
                  </a:lnTo>
                  <a:close/>
                </a:path>
                <a:path w="270510" h="355600">
                  <a:moveTo>
                    <a:pt x="158750" y="177927"/>
                  </a:moveTo>
                  <a:lnTo>
                    <a:pt x="149606" y="182626"/>
                  </a:lnTo>
                  <a:lnTo>
                    <a:pt x="183388" y="248285"/>
                  </a:lnTo>
                  <a:lnTo>
                    <a:pt x="173355" y="253492"/>
                  </a:lnTo>
                  <a:lnTo>
                    <a:pt x="179578" y="265557"/>
                  </a:lnTo>
                  <a:lnTo>
                    <a:pt x="189611" y="260477"/>
                  </a:lnTo>
                  <a:lnTo>
                    <a:pt x="211728" y="260477"/>
                  </a:lnTo>
                  <a:lnTo>
                    <a:pt x="210899" y="259857"/>
                  </a:lnTo>
                  <a:lnTo>
                    <a:pt x="203503" y="254938"/>
                  </a:lnTo>
                  <a:lnTo>
                    <a:pt x="196215" y="250698"/>
                  </a:lnTo>
                  <a:lnTo>
                    <a:pt x="195707" y="249809"/>
                  </a:lnTo>
                  <a:lnTo>
                    <a:pt x="200584" y="240022"/>
                  </a:lnTo>
                  <a:lnTo>
                    <a:pt x="201632" y="237236"/>
                  </a:lnTo>
                  <a:lnTo>
                    <a:pt x="189357" y="237236"/>
                  </a:lnTo>
                  <a:lnTo>
                    <a:pt x="158750" y="177927"/>
                  </a:lnTo>
                  <a:close/>
                </a:path>
                <a:path w="270510" h="355600">
                  <a:moveTo>
                    <a:pt x="139192" y="198755"/>
                  </a:moveTo>
                  <a:lnTo>
                    <a:pt x="135890" y="198882"/>
                  </a:lnTo>
                  <a:lnTo>
                    <a:pt x="132588" y="200660"/>
                  </a:lnTo>
                  <a:lnTo>
                    <a:pt x="68453" y="233680"/>
                  </a:lnTo>
                  <a:lnTo>
                    <a:pt x="74803" y="245999"/>
                  </a:lnTo>
                  <a:lnTo>
                    <a:pt x="135001" y="215011"/>
                  </a:lnTo>
                  <a:lnTo>
                    <a:pt x="138557" y="213106"/>
                  </a:lnTo>
                  <a:lnTo>
                    <a:pt x="153320" y="213106"/>
                  </a:lnTo>
                  <a:lnTo>
                    <a:pt x="150622" y="207899"/>
                  </a:lnTo>
                  <a:lnTo>
                    <a:pt x="148844" y="204216"/>
                  </a:lnTo>
                  <a:lnTo>
                    <a:pt x="146177" y="201676"/>
                  </a:lnTo>
                  <a:lnTo>
                    <a:pt x="142748" y="200279"/>
                  </a:lnTo>
                  <a:lnTo>
                    <a:pt x="139192" y="198755"/>
                  </a:lnTo>
                  <a:close/>
                </a:path>
                <a:path w="270510" h="355600">
                  <a:moveTo>
                    <a:pt x="172466" y="180213"/>
                  </a:moveTo>
                  <a:lnTo>
                    <a:pt x="170307" y="192024"/>
                  </a:lnTo>
                  <a:lnTo>
                    <a:pt x="175335" y="194738"/>
                  </a:lnTo>
                  <a:lnTo>
                    <a:pt x="181483" y="198501"/>
                  </a:lnTo>
                  <a:lnTo>
                    <a:pt x="188773" y="203311"/>
                  </a:lnTo>
                  <a:lnTo>
                    <a:pt x="197231" y="209169"/>
                  </a:lnTo>
                  <a:lnTo>
                    <a:pt x="195947" y="216715"/>
                  </a:lnTo>
                  <a:lnTo>
                    <a:pt x="194198" y="223916"/>
                  </a:lnTo>
                  <a:lnTo>
                    <a:pt x="191998" y="230760"/>
                  </a:lnTo>
                  <a:lnTo>
                    <a:pt x="189357" y="237236"/>
                  </a:lnTo>
                  <a:lnTo>
                    <a:pt x="201632" y="237236"/>
                  </a:lnTo>
                  <a:lnTo>
                    <a:pt x="204533" y="229520"/>
                  </a:lnTo>
                  <a:lnTo>
                    <a:pt x="207529" y="218305"/>
                  </a:lnTo>
                  <a:lnTo>
                    <a:pt x="209550" y="206375"/>
                  </a:lnTo>
                  <a:lnTo>
                    <a:pt x="210252" y="197993"/>
                  </a:lnTo>
                  <a:lnTo>
                    <a:pt x="198374" y="197993"/>
                  </a:lnTo>
                  <a:lnTo>
                    <a:pt x="191325" y="192607"/>
                  </a:lnTo>
                  <a:lnTo>
                    <a:pt x="184346" y="187660"/>
                  </a:lnTo>
                  <a:lnTo>
                    <a:pt x="178371" y="183741"/>
                  </a:lnTo>
                  <a:lnTo>
                    <a:pt x="172466" y="180213"/>
                  </a:lnTo>
                  <a:close/>
                </a:path>
                <a:path w="270510" h="355600">
                  <a:moveTo>
                    <a:pt x="153320" y="213106"/>
                  </a:moveTo>
                  <a:lnTo>
                    <a:pt x="138557" y="213106"/>
                  </a:lnTo>
                  <a:lnTo>
                    <a:pt x="141351" y="214122"/>
                  </a:lnTo>
                  <a:lnTo>
                    <a:pt x="143256" y="218059"/>
                  </a:lnTo>
                  <a:lnTo>
                    <a:pt x="150368" y="231775"/>
                  </a:lnTo>
                  <a:lnTo>
                    <a:pt x="159639" y="225298"/>
                  </a:lnTo>
                  <a:lnTo>
                    <a:pt x="153320" y="213106"/>
                  </a:lnTo>
                  <a:close/>
                </a:path>
                <a:path w="270510" h="355600">
                  <a:moveTo>
                    <a:pt x="194056" y="156210"/>
                  </a:moveTo>
                  <a:lnTo>
                    <a:pt x="196320" y="166756"/>
                  </a:lnTo>
                  <a:lnTo>
                    <a:pt x="197786" y="177244"/>
                  </a:lnTo>
                  <a:lnTo>
                    <a:pt x="198467" y="187660"/>
                  </a:lnTo>
                  <a:lnTo>
                    <a:pt x="198374" y="197993"/>
                  </a:lnTo>
                  <a:lnTo>
                    <a:pt x="210252" y="197993"/>
                  </a:lnTo>
                  <a:lnTo>
                    <a:pt x="210525" y="194738"/>
                  </a:lnTo>
                  <a:lnTo>
                    <a:pt x="210407" y="182070"/>
                  </a:lnTo>
                  <a:lnTo>
                    <a:pt x="209049" y="170102"/>
                  </a:lnTo>
                  <a:lnTo>
                    <a:pt x="206502" y="158242"/>
                  </a:lnTo>
                  <a:lnTo>
                    <a:pt x="194056" y="156210"/>
                  </a:lnTo>
                  <a:close/>
                </a:path>
                <a:path w="270510" h="355600">
                  <a:moveTo>
                    <a:pt x="51562" y="60452"/>
                  </a:moveTo>
                  <a:lnTo>
                    <a:pt x="0" y="86995"/>
                  </a:lnTo>
                  <a:lnTo>
                    <a:pt x="51816" y="187706"/>
                  </a:lnTo>
                  <a:lnTo>
                    <a:pt x="84628" y="170815"/>
                  </a:lnTo>
                  <a:lnTo>
                    <a:pt x="54991" y="170815"/>
                  </a:lnTo>
                  <a:lnTo>
                    <a:pt x="15621" y="94234"/>
                  </a:lnTo>
                  <a:lnTo>
                    <a:pt x="48641" y="77343"/>
                  </a:lnTo>
                  <a:lnTo>
                    <a:pt x="60252" y="77343"/>
                  </a:lnTo>
                  <a:lnTo>
                    <a:pt x="51562" y="60452"/>
                  </a:lnTo>
                  <a:close/>
                </a:path>
                <a:path w="270510" h="355600">
                  <a:moveTo>
                    <a:pt x="60252" y="77343"/>
                  </a:moveTo>
                  <a:lnTo>
                    <a:pt x="48641" y="77343"/>
                  </a:lnTo>
                  <a:lnTo>
                    <a:pt x="88011" y="153797"/>
                  </a:lnTo>
                  <a:lnTo>
                    <a:pt x="54991" y="170815"/>
                  </a:lnTo>
                  <a:lnTo>
                    <a:pt x="84628" y="170815"/>
                  </a:lnTo>
                  <a:lnTo>
                    <a:pt x="103378" y="161163"/>
                  </a:lnTo>
                  <a:lnTo>
                    <a:pt x="60252" y="77343"/>
                  </a:lnTo>
                  <a:close/>
                </a:path>
                <a:path w="270510" h="355600">
                  <a:moveTo>
                    <a:pt x="163322" y="78740"/>
                  </a:moveTo>
                  <a:lnTo>
                    <a:pt x="97536" y="112649"/>
                  </a:lnTo>
                  <a:lnTo>
                    <a:pt x="127508" y="170815"/>
                  </a:lnTo>
                  <a:lnTo>
                    <a:pt x="160031" y="154051"/>
                  </a:lnTo>
                  <a:lnTo>
                    <a:pt x="130683" y="154051"/>
                  </a:lnTo>
                  <a:lnTo>
                    <a:pt x="113030" y="119761"/>
                  </a:lnTo>
                  <a:lnTo>
                    <a:pt x="154559" y="98298"/>
                  </a:lnTo>
                  <a:lnTo>
                    <a:pt x="166249" y="98298"/>
                  </a:lnTo>
                  <a:lnTo>
                    <a:pt x="163830" y="93599"/>
                  </a:lnTo>
                  <a:lnTo>
                    <a:pt x="169418" y="90678"/>
                  </a:lnTo>
                  <a:lnTo>
                    <a:pt x="163322" y="78740"/>
                  </a:lnTo>
                  <a:close/>
                </a:path>
                <a:path w="270510" h="355600">
                  <a:moveTo>
                    <a:pt x="166249" y="98298"/>
                  </a:moveTo>
                  <a:lnTo>
                    <a:pt x="154559" y="98298"/>
                  </a:lnTo>
                  <a:lnTo>
                    <a:pt x="172212" y="132588"/>
                  </a:lnTo>
                  <a:lnTo>
                    <a:pt x="130683" y="154051"/>
                  </a:lnTo>
                  <a:lnTo>
                    <a:pt x="160031" y="154051"/>
                  </a:lnTo>
                  <a:lnTo>
                    <a:pt x="193294" y="136906"/>
                  </a:lnTo>
                  <a:lnTo>
                    <a:pt x="188593" y="127889"/>
                  </a:lnTo>
                  <a:lnTo>
                    <a:pt x="181483" y="127889"/>
                  </a:lnTo>
                  <a:lnTo>
                    <a:pt x="166249" y="98298"/>
                  </a:lnTo>
                  <a:close/>
                </a:path>
                <a:path w="270510" h="355600">
                  <a:moveTo>
                    <a:pt x="187071" y="124968"/>
                  </a:moveTo>
                  <a:lnTo>
                    <a:pt x="181483" y="127889"/>
                  </a:lnTo>
                  <a:lnTo>
                    <a:pt x="188593" y="127889"/>
                  </a:lnTo>
                  <a:lnTo>
                    <a:pt x="187071" y="124968"/>
                  </a:lnTo>
                  <a:close/>
                </a:path>
                <a:path w="270510" h="355600">
                  <a:moveTo>
                    <a:pt x="122809" y="0"/>
                  </a:moveTo>
                  <a:lnTo>
                    <a:pt x="57023" y="33909"/>
                  </a:lnTo>
                  <a:lnTo>
                    <a:pt x="87630" y="93345"/>
                  </a:lnTo>
                  <a:lnTo>
                    <a:pt x="120153" y="76581"/>
                  </a:lnTo>
                  <a:lnTo>
                    <a:pt x="90805" y="76581"/>
                  </a:lnTo>
                  <a:lnTo>
                    <a:pt x="72517" y="41148"/>
                  </a:lnTo>
                  <a:lnTo>
                    <a:pt x="114173" y="19812"/>
                  </a:lnTo>
                  <a:lnTo>
                    <a:pt x="125807" y="19812"/>
                  </a:lnTo>
                  <a:lnTo>
                    <a:pt x="123317" y="14986"/>
                  </a:lnTo>
                  <a:lnTo>
                    <a:pt x="129032" y="12065"/>
                  </a:lnTo>
                  <a:lnTo>
                    <a:pt x="122809" y="0"/>
                  </a:lnTo>
                  <a:close/>
                </a:path>
                <a:path w="270510" h="355600">
                  <a:moveTo>
                    <a:pt x="125807" y="19812"/>
                  </a:moveTo>
                  <a:lnTo>
                    <a:pt x="114173" y="19812"/>
                  </a:lnTo>
                  <a:lnTo>
                    <a:pt x="132461" y="55245"/>
                  </a:lnTo>
                  <a:lnTo>
                    <a:pt x="90805" y="76581"/>
                  </a:lnTo>
                  <a:lnTo>
                    <a:pt x="120153" y="76581"/>
                  </a:lnTo>
                  <a:lnTo>
                    <a:pt x="153416" y="59436"/>
                  </a:lnTo>
                  <a:lnTo>
                    <a:pt x="148811" y="50419"/>
                  </a:lnTo>
                  <a:lnTo>
                    <a:pt x="141605" y="50419"/>
                  </a:lnTo>
                  <a:lnTo>
                    <a:pt x="125807" y="19812"/>
                  </a:lnTo>
                  <a:close/>
                </a:path>
                <a:path w="270510" h="355600">
                  <a:moveTo>
                    <a:pt x="147320" y="47498"/>
                  </a:moveTo>
                  <a:lnTo>
                    <a:pt x="141605" y="50419"/>
                  </a:lnTo>
                  <a:lnTo>
                    <a:pt x="148811" y="50419"/>
                  </a:lnTo>
                  <a:lnTo>
                    <a:pt x="147320" y="4749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56660" y="4687442"/>
              <a:ext cx="317118" cy="47256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96294" y="3419855"/>
              <a:ext cx="789955" cy="104394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8510778" y="1843862"/>
            <a:ext cx="126555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5" dirty="0">
                <a:latin typeface="Microsoft YaHei"/>
                <a:cs typeface="Microsoft YaHei"/>
              </a:rPr>
              <a:t>i</a:t>
            </a:r>
            <a:r>
              <a:rPr sz="1800" b="1" spc="50" dirty="0">
                <a:latin typeface="Microsoft YaHei"/>
                <a:cs typeface="Microsoft YaHei"/>
              </a:rPr>
              <a:t>-</a:t>
            </a:r>
            <a:r>
              <a:rPr sz="1800" b="1" spc="45" dirty="0">
                <a:latin typeface="Microsoft YaHei"/>
                <a:cs typeface="Microsoft YaHei"/>
              </a:rPr>
              <a:t>R</a:t>
            </a:r>
            <a:r>
              <a:rPr sz="1800" b="1" spc="10" dirty="0">
                <a:latin typeface="Microsoft YaHei"/>
                <a:cs typeface="Microsoft YaHei"/>
              </a:rPr>
              <a:t>epo</a:t>
            </a:r>
            <a:r>
              <a:rPr sz="1800" b="1" spc="90" dirty="0">
                <a:latin typeface="Microsoft YaHei"/>
                <a:cs typeface="Microsoft YaHei"/>
              </a:rPr>
              <a:t>r</a:t>
            </a:r>
            <a:r>
              <a:rPr sz="1800" b="1" spc="5" dirty="0">
                <a:latin typeface="Microsoft YaHei"/>
                <a:cs typeface="Microsoft YaHei"/>
              </a:rPr>
              <a:t>t</a:t>
            </a:r>
            <a:r>
              <a:rPr sz="1800" b="1" spc="70" dirty="0">
                <a:latin typeface="Microsoft YaHei"/>
                <a:cs typeface="Microsoft YaHei"/>
              </a:rPr>
              <a:t>er</a:t>
            </a:r>
            <a:endParaRPr sz="1800">
              <a:latin typeface="Microsoft YaHei"/>
              <a:cs typeface="Microsoft Ya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403852" y="3921586"/>
            <a:ext cx="1357630" cy="1493520"/>
            <a:chOff x="4403852" y="3921586"/>
            <a:chExt cx="1357630" cy="1493520"/>
          </a:xfrm>
        </p:grpSpPr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75888" y="3921586"/>
              <a:ext cx="1285426" cy="141412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403852" y="4839080"/>
              <a:ext cx="334010" cy="304800"/>
            </a:xfrm>
            <a:custGeom>
              <a:avLst/>
              <a:gdLst/>
              <a:ahLst/>
              <a:cxnLst/>
              <a:rect l="l" t="t" r="r" b="b"/>
              <a:pathLst>
                <a:path w="334010" h="304800">
                  <a:moveTo>
                    <a:pt x="246002" y="269494"/>
                  </a:moveTo>
                  <a:lnTo>
                    <a:pt x="227330" y="269494"/>
                  </a:lnTo>
                  <a:lnTo>
                    <a:pt x="260476" y="291719"/>
                  </a:lnTo>
                  <a:lnTo>
                    <a:pt x="256921" y="297053"/>
                  </a:lnTo>
                  <a:lnTo>
                    <a:pt x="268224" y="304546"/>
                  </a:lnTo>
                  <a:lnTo>
                    <a:pt x="282636" y="283083"/>
                  </a:lnTo>
                  <a:lnTo>
                    <a:pt x="266192" y="283083"/>
                  </a:lnTo>
                  <a:lnTo>
                    <a:pt x="246002" y="269494"/>
                  </a:lnTo>
                  <a:close/>
                </a:path>
                <a:path w="334010" h="304800">
                  <a:moveTo>
                    <a:pt x="278173" y="222123"/>
                  </a:moveTo>
                  <a:lnTo>
                    <a:pt x="259207" y="222123"/>
                  </a:lnTo>
                  <a:lnTo>
                    <a:pt x="292353" y="244348"/>
                  </a:lnTo>
                  <a:lnTo>
                    <a:pt x="266192" y="283083"/>
                  </a:lnTo>
                  <a:lnTo>
                    <a:pt x="282636" y="283083"/>
                  </a:lnTo>
                  <a:lnTo>
                    <a:pt x="309499" y="243078"/>
                  </a:lnTo>
                  <a:lnTo>
                    <a:pt x="278173" y="222123"/>
                  </a:lnTo>
                  <a:close/>
                </a:path>
                <a:path w="334010" h="304800">
                  <a:moveTo>
                    <a:pt x="253873" y="205867"/>
                  </a:moveTo>
                  <a:lnTo>
                    <a:pt x="212725" y="267335"/>
                  </a:lnTo>
                  <a:lnTo>
                    <a:pt x="223774" y="274828"/>
                  </a:lnTo>
                  <a:lnTo>
                    <a:pt x="227330" y="269494"/>
                  </a:lnTo>
                  <a:lnTo>
                    <a:pt x="246002" y="269494"/>
                  </a:lnTo>
                  <a:lnTo>
                    <a:pt x="233172" y="260858"/>
                  </a:lnTo>
                  <a:lnTo>
                    <a:pt x="259207" y="222123"/>
                  </a:lnTo>
                  <a:lnTo>
                    <a:pt x="278173" y="222123"/>
                  </a:lnTo>
                  <a:lnTo>
                    <a:pt x="253873" y="205867"/>
                  </a:lnTo>
                  <a:close/>
                </a:path>
                <a:path w="334010" h="304800">
                  <a:moveTo>
                    <a:pt x="173520" y="220980"/>
                  </a:moveTo>
                  <a:lnTo>
                    <a:pt x="155067" y="220980"/>
                  </a:lnTo>
                  <a:lnTo>
                    <a:pt x="187071" y="242443"/>
                  </a:lnTo>
                  <a:lnTo>
                    <a:pt x="183514" y="247777"/>
                  </a:lnTo>
                  <a:lnTo>
                    <a:pt x="194690" y="255270"/>
                  </a:lnTo>
                  <a:lnTo>
                    <a:pt x="209017" y="233934"/>
                  </a:lnTo>
                  <a:lnTo>
                    <a:pt x="192912" y="233934"/>
                  </a:lnTo>
                  <a:lnTo>
                    <a:pt x="173520" y="220980"/>
                  </a:lnTo>
                  <a:close/>
                </a:path>
                <a:path w="334010" h="304800">
                  <a:moveTo>
                    <a:pt x="205852" y="173609"/>
                  </a:moveTo>
                  <a:lnTo>
                    <a:pt x="186944" y="173609"/>
                  </a:lnTo>
                  <a:lnTo>
                    <a:pt x="218948" y="195072"/>
                  </a:lnTo>
                  <a:lnTo>
                    <a:pt x="192912" y="233934"/>
                  </a:lnTo>
                  <a:lnTo>
                    <a:pt x="209017" y="233934"/>
                  </a:lnTo>
                  <a:lnTo>
                    <a:pt x="235965" y="193802"/>
                  </a:lnTo>
                  <a:lnTo>
                    <a:pt x="205852" y="173609"/>
                  </a:lnTo>
                  <a:close/>
                </a:path>
                <a:path w="334010" h="304800">
                  <a:moveTo>
                    <a:pt x="181610" y="157353"/>
                  </a:moveTo>
                  <a:lnTo>
                    <a:pt x="140335" y="218821"/>
                  </a:lnTo>
                  <a:lnTo>
                    <a:pt x="151511" y="226314"/>
                  </a:lnTo>
                  <a:lnTo>
                    <a:pt x="155067" y="220980"/>
                  </a:lnTo>
                  <a:lnTo>
                    <a:pt x="173520" y="220980"/>
                  </a:lnTo>
                  <a:lnTo>
                    <a:pt x="160782" y="212471"/>
                  </a:lnTo>
                  <a:lnTo>
                    <a:pt x="186944" y="173609"/>
                  </a:lnTo>
                  <a:lnTo>
                    <a:pt x="205852" y="173609"/>
                  </a:lnTo>
                  <a:lnTo>
                    <a:pt x="181610" y="157353"/>
                  </a:lnTo>
                  <a:close/>
                </a:path>
                <a:path w="334010" h="304800">
                  <a:moveTo>
                    <a:pt x="239649" y="106045"/>
                  </a:moveTo>
                  <a:lnTo>
                    <a:pt x="207390" y="154178"/>
                  </a:lnTo>
                  <a:lnTo>
                    <a:pt x="301371" y="217297"/>
                  </a:lnTo>
                  <a:lnTo>
                    <a:pt x="312308" y="201041"/>
                  </a:lnTo>
                  <a:lnTo>
                    <a:pt x="295783" y="201041"/>
                  </a:lnTo>
                  <a:lnTo>
                    <a:pt x="224409" y="153162"/>
                  </a:lnTo>
                  <a:lnTo>
                    <a:pt x="245110" y="122301"/>
                  </a:lnTo>
                  <a:lnTo>
                    <a:pt x="263885" y="122301"/>
                  </a:lnTo>
                  <a:lnTo>
                    <a:pt x="239649" y="106045"/>
                  </a:lnTo>
                  <a:close/>
                </a:path>
                <a:path w="334010" h="304800">
                  <a:moveTo>
                    <a:pt x="95438" y="116586"/>
                  </a:moveTo>
                  <a:lnTo>
                    <a:pt x="46482" y="116586"/>
                  </a:lnTo>
                  <a:lnTo>
                    <a:pt x="56175" y="118417"/>
                  </a:lnTo>
                  <a:lnTo>
                    <a:pt x="65452" y="119713"/>
                  </a:lnTo>
                  <a:lnTo>
                    <a:pt x="74324" y="120461"/>
                  </a:lnTo>
                  <a:lnTo>
                    <a:pt x="82803" y="120650"/>
                  </a:lnTo>
                  <a:lnTo>
                    <a:pt x="83693" y="121158"/>
                  </a:lnTo>
                  <a:lnTo>
                    <a:pt x="92456" y="165862"/>
                  </a:lnTo>
                  <a:lnTo>
                    <a:pt x="118490" y="206502"/>
                  </a:lnTo>
                  <a:lnTo>
                    <a:pt x="130301" y="202184"/>
                  </a:lnTo>
                  <a:lnTo>
                    <a:pt x="123231" y="194091"/>
                  </a:lnTo>
                  <a:lnTo>
                    <a:pt x="116887" y="185642"/>
                  </a:lnTo>
                  <a:lnTo>
                    <a:pt x="111281" y="176859"/>
                  </a:lnTo>
                  <a:lnTo>
                    <a:pt x="106425" y="167767"/>
                  </a:lnTo>
                  <a:lnTo>
                    <a:pt x="136547" y="167767"/>
                  </a:lnTo>
                  <a:lnTo>
                    <a:pt x="133865" y="159533"/>
                  </a:lnTo>
                  <a:lnTo>
                    <a:pt x="128144" y="159533"/>
                  </a:lnTo>
                  <a:lnTo>
                    <a:pt x="120919" y="159210"/>
                  </a:lnTo>
                  <a:lnTo>
                    <a:pt x="95376" y="129032"/>
                  </a:lnTo>
                  <a:lnTo>
                    <a:pt x="113954" y="129032"/>
                  </a:lnTo>
                  <a:lnTo>
                    <a:pt x="95438" y="116586"/>
                  </a:lnTo>
                  <a:close/>
                </a:path>
                <a:path w="334010" h="304800">
                  <a:moveTo>
                    <a:pt x="263885" y="122301"/>
                  </a:moveTo>
                  <a:lnTo>
                    <a:pt x="245110" y="122301"/>
                  </a:lnTo>
                  <a:lnTo>
                    <a:pt x="316484" y="170307"/>
                  </a:lnTo>
                  <a:lnTo>
                    <a:pt x="295783" y="201041"/>
                  </a:lnTo>
                  <a:lnTo>
                    <a:pt x="312308" y="201041"/>
                  </a:lnTo>
                  <a:lnTo>
                    <a:pt x="333756" y="169164"/>
                  </a:lnTo>
                  <a:lnTo>
                    <a:pt x="263885" y="122301"/>
                  </a:lnTo>
                  <a:close/>
                </a:path>
                <a:path w="334010" h="304800">
                  <a:moveTo>
                    <a:pt x="136547" y="167767"/>
                  </a:moveTo>
                  <a:lnTo>
                    <a:pt x="106425" y="167767"/>
                  </a:lnTo>
                  <a:lnTo>
                    <a:pt x="115163" y="169100"/>
                  </a:lnTo>
                  <a:lnTo>
                    <a:pt x="123269" y="170053"/>
                  </a:lnTo>
                  <a:lnTo>
                    <a:pt x="130732" y="170624"/>
                  </a:lnTo>
                  <a:lnTo>
                    <a:pt x="137540" y="170815"/>
                  </a:lnTo>
                  <a:lnTo>
                    <a:pt x="136547" y="167767"/>
                  </a:lnTo>
                  <a:close/>
                </a:path>
                <a:path w="334010" h="304800">
                  <a:moveTo>
                    <a:pt x="6603" y="119253"/>
                  </a:moveTo>
                  <a:lnTo>
                    <a:pt x="50688" y="155019"/>
                  </a:lnTo>
                  <a:lnTo>
                    <a:pt x="76326" y="167767"/>
                  </a:lnTo>
                  <a:lnTo>
                    <a:pt x="82117" y="159512"/>
                  </a:lnTo>
                  <a:lnTo>
                    <a:pt x="82190" y="159210"/>
                  </a:lnTo>
                  <a:lnTo>
                    <a:pt x="74580" y="155785"/>
                  </a:lnTo>
                  <a:lnTo>
                    <a:pt x="64008" y="150526"/>
                  </a:lnTo>
                  <a:lnTo>
                    <a:pt x="49847" y="143113"/>
                  </a:lnTo>
                  <a:lnTo>
                    <a:pt x="34289" y="134747"/>
                  </a:lnTo>
                  <a:lnTo>
                    <a:pt x="38552" y="128397"/>
                  </a:lnTo>
                  <a:lnTo>
                    <a:pt x="22606" y="128397"/>
                  </a:lnTo>
                  <a:lnTo>
                    <a:pt x="16890" y="125222"/>
                  </a:lnTo>
                  <a:lnTo>
                    <a:pt x="11557" y="122174"/>
                  </a:lnTo>
                  <a:lnTo>
                    <a:pt x="6603" y="119253"/>
                  </a:lnTo>
                  <a:close/>
                </a:path>
                <a:path w="334010" h="304800">
                  <a:moveTo>
                    <a:pt x="113954" y="129032"/>
                  </a:moveTo>
                  <a:lnTo>
                    <a:pt x="95376" y="129032"/>
                  </a:lnTo>
                  <a:lnTo>
                    <a:pt x="150749" y="166243"/>
                  </a:lnTo>
                  <a:lnTo>
                    <a:pt x="156463" y="157607"/>
                  </a:lnTo>
                  <a:lnTo>
                    <a:pt x="113954" y="129032"/>
                  </a:lnTo>
                  <a:close/>
                </a:path>
                <a:path w="334010" h="304800">
                  <a:moveTo>
                    <a:pt x="133858" y="159512"/>
                  </a:moveTo>
                  <a:lnTo>
                    <a:pt x="128144" y="159533"/>
                  </a:lnTo>
                  <a:lnTo>
                    <a:pt x="133865" y="159533"/>
                  </a:lnTo>
                  <a:close/>
                </a:path>
                <a:path w="334010" h="304800">
                  <a:moveTo>
                    <a:pt x="132080" y="115062"/>
                  </a:moveTo>
                  <a:lnTo>
                    <a:pt x="127000" y="125095"/>
                  </a:lnTo>
                  <a:lnTo>
                    <a:pt x="146812" y="138430"/>
                  </a:lnTo>
                  <a:lnTo>
                    <a:pt x="150368" y="139319"/>
                  </a:lnTo>
                  <a:lnTo>
                    <a:pt x="157734" y="138557"/>
                  </a:lnTo>
                  <a:lnTo>
                    <a:pt x="160655" y="136779"/>
                  </a:lnTo>
                  <a:lnTo>
                    <a:pt x="167795" y="126111"/>
                  </a:lnTo>
                  <a:lnTo>
                    <a:pt x="148589" y="126111"/>
                  </a:lnTo>
                  <a:lnTo>
                    <a:pt x="144907" y="123571"/>
                  </a:lnTo>
                  <a:lnTo>
                    <a:pt x="132080" y="115062"/>
                  </a:lnTo>
                  <a:close/>
                </a:path>
                <a:path w="334010" h="304800">
                  <a:moveTo>
                    <a:pt x="2159" y="92964"/>
                  </a:moveTo>
                  <a:lnTo>
                    <a:pt x="32765" y="113411"/>
                  </a:lnTo>
                  <a:lnTo>
                    <a:pt x="22606" y="128397"/>
                  </a:lnTo>
                  <a:lnTo>
                    <a:pt x="38552" y="128397"/>
                  </a:lnTo>
                  <a:lnTo>
                    <a:pt x="46482" y="116586"/>
                  </a:lnTo>
                  <a:lnTo>
                    <a:pt x="95438" y="116586"/>
                  </a:lnTo>
                  <a:lnTo>
                    <a:pt x="95250" y="116459"/>
                  </a:lnTo>
                  <a:lnTo>
                    <a:pt x="99682" y="109855"/>
                  </a:lnTo>
                  <a:lnTo>
                    <a:pt x="66675" y="109855"/>
                  </a:lnTo>
                  <a:lnTo>
                    <a:pt x="49557" y="107162"/>
                  </a:lnTo>
                  <a:lnTo>
                    <a:pt x="33083" y="103457"/>
                  </a:lnTo>
                  <a:lnTo>
                    <a:pt x="17275" y="98728"/>
                  </a:lnTo>
                  <a:lnTo>
                    <a:pt x="2159" y="92964"/>
                  </a:lnTo>
                  <a:close/>
                </a:path>
                <a:path w="334010" h="304800">
                  <a:moveTo>
                    <a:pt x="191388" y="66040"/>
                  </a:moveTo>
                  <a:lnTo>
                    <a:pt x="153670" y="122301"/>
                  </a:lnTo>
                  <a:lnTo>
                    <a:pt x="151511" y="125603"/>
                  </a:lnTo>
                  <a:lnTo>
                    <a:pt x="148589" y="126111"/>
                  </a:lnTo>
                  <a:lnTo>
                    <a:pt x="167795" y="126111"/>
                  </a:lnTo>
                  <a:lnTo>
                    <a:pt x="202819" y="73787"/>
                  </a:lnTo>
                  <a:lnTo>
                    <a:pt x="191388" y="66040"/>
                  </a:lnTo>
                  <a:close/>
                </a:path>
                <a:path w="334010" h="304800">
                  <a:moveTo>
                    <a:pt x="24764" y="69215"/>
                  </a:moveTo>
                  <a:lnTo>
                    <a:pt x="18923" y="77851"/>
                  </a:lnTo>
                  <a:lnTo>
                    <a:pt x="66675" y="109855"/>
                  </a:lnTo>
                  <a:lnTo>
                    <a:pt x="99682" y="109855"/>
                  </a:lnTo>
                  <a:lnTo>
                    <a:pt x="100364" y="108839"/>
                  </a:lnTo>
                  <a:lnTo>
                    <a:pt x="83820" y="108839"/>
                  </a:lnTo>
                  <a:lnTo>
                    <a:pt x="24764" y="69215"/>
                  </a:lnTo>
                  <a:close/>
                </a:path>
                <a:path w="334010" h="304800">
                  <a:moveTo>
                    <a:pt x="90043" y="99568"/>
                  </a:moveTo>
                  <a:lnTo>
                    <a:pt x="83820" y="108839"/>
                  </a:lnTo>
                  <a:lnTo>
                    <a:pt x="100364" y="108839"/>
                  </a:lnTo>
                  <a:lnTo>
                    <a:pt x="101473" y="107188"/>
                  </a:lnTo>
                  <a:lnTo>
                    <a:pt x="90043" y="99568"/>
                  </a:lnTo>
                  <a:close/>
                </a:path>
                <a:path w="334010" h="304800">
                  <a:moveTo>
                    <a:pt x="162813" y="53467"/>
                  </a:moveTo>
                  <a:lnTo>
                    <a:pt x="132587" y="98679"/>
                  </a:lnTo>
                  <a:lnTo>
                    <a:pt x="143128" y="105791"/>
                  </a:lnTo>
                  <a:lnTo>
                    <a:pt x="173482" y="60579"/>
                  </a:lnTo>
                  <a:lnTo>
                    <a:pt x="162813" y="53467"/>
                  </a:lnTo>
                  <a:close/>
                </a:path>
                <a:path w="334010" h="304800">
                  <a:moveTo>
                    <a:pt x="92837" y="84455"/>
                  </a:moveTo>
                  <a:lnTo>
                    <a:pt x="88646" y="92583"/>
                  </a:lnTo>
                  <a:lnTo>
                    <a:pt x="100711" y="100711"/>
                  </a:lnTo>
                  <a:lnTo>
                    <a:pt x="103632" y="102616"/>
                  </a:lnTo>
                  <a:lnTo>
                    <a:pt x="106552" y="103378"/>
                  </a:lnTo>
                  <a:lnTo>
                    <a:pt x="109855" y="102997"/>
                  </a:lnTo>
                  <a:lnTo>
                    <a:pt x="113030" y="102743"/>
                  </a:lnTo>
                  <a:lnTo>
                    <a:pt x="115570" y="101219"/>
                  </a:lnTo>
                  <a:lnTo>
                    <a:pt x="117475" y="98298"/>
                  </a:lnTo>
                  <a:lnTo>
                    <a:pt x="121454" y="92329"/>
                  </a:lnTo>
                  <a:lnTo>
                    <a:pt x="104521" y="92329"/>
                  </a:lnTo>
                  <a:lnTo>
                    <a:pt x="101219" y="90170"/>
                  </a:lnTo>
                  <a:lnTo>
                    <a:pt x="92837" y="84455"/>
                  </a:lnTo>
                  <a:close/>
                </a:path>
                <a:path w="334010" h="304800">
                  <a:moveTo>
                    <a:pt x="76663" y="47752"/>
                  </a:moveTo>
                  <a:lnTo>
                    <a:pt x="61595" y="47752"/>
                  </a:lnTo>
                  <a:lnTo>
                    <a:pt x="81914" y="61341"/>
                  </a:lnTo>
                  <a:lnTo>
                    <a:pt x="65912" y="85217"/>
                  </a:lnTo>
                  <a:lnTo>
                    <a:pt x="76708" y="92456"/>
                  </a:lnTo>
                  <a:lnTo>
                    <a:pt x="92710" y="68580"/>
                  </a:lnTo>
                  <a:lnTo>
                    <a:pt x="107779" y="68580"/>
                  </a:lnTo>
                  <a:lnTo>
                    <a:pt x="97409" y="61595"/>
                  </a:lnTo>
                  <a:lnTo>
                    <a:pt x="102235" y="54356"/>
                  </a:lnTo>
                  <a:lnTo>
                    <a:pt x="86487" y="54356"/>
                  </a:lnTo>
                  <a:lnTo>
                    <a:pt x="76663" y="47752"/>
                  </a:lnTo>
                  <a:close/>
                </a:path>
                <a:path w="334010" h="304800">
                  <a:moveTo>
                    <a:pt x="107779" y="68580"/>
                  </a:moveTo>
                  <a:lnTo>
                    <a:pt x="92710" y="68580"/>
                  </a:lnTo>
                  <a:lnTo>
                    <a:pt x="113411" y="82423"/>
                  </a:lnTo>
                  <a:lnTo>
                    <a:pt x="107061" y="91948"/>
                  </a:lnTo>
                  <a:lnTo>
                    <a:pt x="104521" y="92329"/>
                  </a:lnTo>
                  <a:lnTo>
                    <a:pt x="121454" y="92329"/>
                  </a:lnTo>
                  <a:lnTo>
                    <a:pt x="128143" y="82296"/>
                  </a:lnTo>
                  <a:lnTo>
                    <a:pt x="107779" y="68580"/>
                  </a:lnTo>
                  <a:close/>
                </a:path>
                <a:path w="334010" h="304800">
                  <a:moveTo>
                    <a:pt x="118451" y="53213"/>
                  </a:moveTo>
                  <a:lnTo>
                    <a:pt x="102997" y="53213"/>
                  </a:lnTo>
                  <a:lnTo>
                    <a:pt x="137160" y="76073"/>
                  </a:lnTo>
                  <a:lnTo>
                    <a:pt x="141986" y="68961"/>
                  </a:lnTo>
                  <a:lnTo>
                    <a:pt x="118451" y="53213"/>
                  </a:lnTo>
                  <a:close/>
                </a:path>
                <a:path w="334010" h="304800">
                  <a:moveTo>
                    <a:pt x="56261" y="34036"/>
                  </a:moveTo>
                  <a:lnTo>
                    <a:pt x="38608" y="60452"/>
                  </a:lnTo>
                  <a:lnTo>
                    <a:pt x="48640" y="67056"/>
                  </a:lnTo>
                  <a:lnTo>
                    <a:pt x="61595" y="47752"/>
                  </a:lnTo>
                  <a:lnTo>
                    <a:pt x="76663" y="47752"/>
                  </a:lnTo>
                  <a:lnTo>
                    <a:pt x="56261" y="34036"/>
                  </a:lnTo>
                  <a:close/>
                </a:path>
                <a:path w="334010" h="304800">
                  <a:moveTo>
                    <a:pt x="129619" y="37338"/>
                  </a:moveTo>
                  <a:lnTo>
                    <a:pt x="113664" y="37338"/>
                  </a:lnTo>
                  <a:lnTo>
                    <a:pt x="143256" y="57150"/>
                  </a:lnTo>
                  <a:lnTo>
                    <a:pt x="148209" y="49784"/>
                  </a:lnTo>
                  <a:lnTo>
                    <a:pt x="129619" y="37338"/>
                  </a:lnTo>
                  <a:close/>
                </a:path>
                <a:path w="334010" h="304800">
                  <a:moveTo>
                    <a:pt x="62102" y="15367"/>
                  </a:moveTo>
                  <a:lnTo>
                    <a:pt x="57276" y="22479"/>
                  </a:lnTo>
                  <a:lnTo>
                    <a:pt x="92201" y="45974"/>
                  </a:lnTo>
                  <a:lnTo>
                    <a:pt x="86487" y="54356"/>
                  </a:lnTo>
                  <a:lnTo>
                    <a:pt x="102235" y="54356"/>
                  </a:lnTo>
                  <a:lnTo>
                    <a:pt x="102997" y="53213"/>
                  </a:lnTo>
                  <a:lnTo>
                    <a:pt x="118451" y="53213"/>
                  </a:lnTo>
                  <a:lnTo>
                    <a:pt x="107823" y="46101"/>
                  </a:lnTo>
                  <a:lnTo>
                    <a:pt x="112649" y="38862"/>
                  </a:lnTo>
                  <a:lnTo>
                    <a:pt x="97027" y="38862"/>
                  </a:lnTo>
                  <a:lnTo>
                    <a:pt x="62102" y="15367"/>
                  </a:lnTo>
                  <a:close/>
                </a:path>
                <a:path w="334010" h="304800">
                  <a:moveTo>
                    <a:pt x="97511" y="15748"/>
                  </a:moveTo>
                  <a:lnTo>
                    <a:pt x="81407" y="15748"/>
                  </a:lnTo>
                  <a:lnTo>
                    <a:pt x="102870" y="30099"/>
                  </a:lnTo>
                  <a:lnTo>
                    <a:pt x="97027" y="38862"/>
                  </a:lnTo>
                  <a:lnTo>
                    <a:pt x="112649" y="38862"/>
                  </a:lnTo>
                  <a:lnTo>
                    <a:pt x="113664" y="37338"/>
                  </a:lnTo>
                  <a:lnTo>
                    <a:pt x="129619" y="37338"/>
                  </a:lnTo>
                  <a:lnTo>
                    <a:pt x="118618" y="29972"/>
                  </a:lnTo>
                  <a:lnTo>
                    <a:pt x="123410" y="22733"/>
                  </a:lnTo>
                  <a:lnTo>
                    <a:pt x="107823" y="22733"/>
                  </a:lnTo>
                  <a:lnTo>
                    <a:pt x="97511" y="15748"/>
                  </a:lnTo>
                  <a:close/>
                </a:path>
                <a:path w="334010" h="304800">
                  <a:moveTo>
                    <a:pt x="113792" y="13716"/>
                  </a:moveTo>
                  <a:lnTo>
                    <a:pt x="107823" y="22733"/>
                  </a:lnTo>
                  <a:lnTo>
                    <a:pt x="123410" y="22733"/>
                  </a:lnTo>
                  <a:lnTo>
                    <a:pt x="124587" y="20955"/>
                  </a:lnTo>
                  <a:lnTo>
                    <a:pt x="113792" y="13716"/>
                  </a:lnTo>
                  <a:close/>
                </a:path>
                <a:path w="334010" h="304800">
                  <a:moveTo>
                    <a:pt x="92963" y="0"/>
                  </a:moveTo>
                  <a:lnTo>
                    <a:pt x="85846" y="3550"/>
                  </a:lnTo>
                  <a:lnTo>
                    <a:pt x="78978" y="6397"/>
                  </a:lnTo>
                  <a:lnTo>
                    <a:pt x="72372" y="8554"/>
                  </a:lnTo>
                  <a:lnTo>
                    <a:pt x="66039" y="10033"/>
                  </a:lnTo>
                  <a:lnTo>
                    <a:pt x="70231" y="18288"/>
                  </a:lnTo>
                  <a:lnTo>
                    <a:pt x="72771" y="18034"/>
                  </a:lnTo>
                  <a:lnTo>
                    <a:pt x="76581" y="17145"/>
                  </a:lnTo>
                  <a:lnTo>
                    <a:pt x="81407" y="15748"/>
                  </a:lnTo>
                  <a:lnTo>
                    <a:pt x="97511" y="15748"/>
                  </a:lnTo>
                  <a:lnTo>
                    <a:pt x="92075" y="12065"/>
                  </a:lnTo>
                  <a:lnTo>
                    <a:pt x="95503" y="10795"/>
                  </a:lnTo>
                  <a:lnTo>
                    <a:pt x="98551" y="9525"/>
                  </a:lnTo>
                  <a:lnTo>
                    <a:pt x="101219" y="8255"/>
                  </a:lnTo>
                  <a:lnTo>
                    <a:pt x="9296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89094" y="5062473"/>
              <a:ext cx="460091" cy="352551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3455034" y="4423613"/>
            <a:ext cx="88011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Microsoft JhengHei"/>
                <a:cs typeface="Microsoft JhengHei"/>
              </a:rPr>
              <a:t>製品</a:t>
            </a:r>
            <a:r>
              <a:rPr sz="1400" spc="85" dirty="0">
                <a:latin typeface="Microsoft JhengHei"/>
                <a:cs typeface="Microsoft JhengHei"/>
              </a:rPr>
              <a:t>B</a:t>
            </a:r>
            <a:r>
              <a:rPr sz="1400" dirty="0">
                <a:latin typeface="Microsoft JhengHei"/>
                <a:cs typeface="Microsoft JhengHei"/>
              </a:rPr>
              <a:t>-</a:t>
            </a:r>
            <a:r>
              <a:rPr sz="1400" spc="60" dirty="0">
                <a:latin typeface="Microsoft JhengHei"/>
                <a:cs typeface="Microsoft JhengHei"/>
              </a:rPr>
              <a:t>2</a:t>
            </a:r>
            <a:r>
              <a:rPr sz="1400" dirty="0">
                <a:latin typeface="Microsoft JhengHei"/>
                <a:cs typeface="Microsoft JhengHei"/>
              </a:rPr>
              <a:t>-</a:t>
            </a:r>
            <a:r>
              <a:rPr sz="1400" spc="60" dirty="0">
                <a:latin typeface="Microsoft JhengHei"/>
                <a:cs typeface="Microsoft JhengHei"/>
              </a:rPr>
              <a:t>2</a:t>
            </a:r>
            <a:endParaRPr sz="1400">
              <a:latin typeface="Microsoft JhengHei"/>
              <a:cs typeface="Microsoft JhengHei"/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7529830" y="2328164"/>
          <a:ext cx="2808605" cy="29667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A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-1-1</a:t>
                      </a: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A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-1-2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A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-2-1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A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-2-2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B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-1-1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B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-1-2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B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-2-1</a:t>
                      </a:r>
                      <a:endParaRPr sz="160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dirty="0">
                          <a:latin typeface="Yu Gothic"/>
                          <a:cs typeface="Yu Gothic"/>
                        </a:rPr>
                        <a:t>製品</a:t>
                      </a:r>
                      <a:r>
                        <a:rPr sz="1600" spc="-5" dirty="0">
                          <a:latin typeface="Yu Gothic"/>
                          <a:cs typeface="Yu Gothic"/>
                        </a:rPr>
                        <a:t>B</a:t>
                      </a:r>
                      <a:r>
                        <a:rPr sz="1600" dirty="0">
                          <a:latin typeface="Yu Gothic"/>
                          <a:cs typeface="Yu Gothic"/>
                        </a:rPr>
                        <a:t>-2-2</a:t>
                      </a: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60564" y="2359151"/>
            <a:ext cx="286511" cy="286512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967471" y="1772411"/>
            <a:ext cx="515112" cy="515112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806297" y="929385"/>
            <a:ext cx="4902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2E5496"/>
                </a:solidFill>
                <a:latin typeface="Microsoft YaHei"/>
                <a:cs typeface="Microsoft YaHei"/>
              </a:rPr>
              <a:t>หากไม่มีป้ายกำกับก็หายาก</a:t>
            </a:r>
            <a:endParaRPr sz="2400" dirty="0">
              <a:latin typeface="Microsoft YaHei"/>
              <a:cs typeface="Microsoft YaHei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2750820"/>
            <a:ext cx="286511" cy="286512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3118104"/>
            <a:ext cx="286511" cy="286512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3494532"/>
            <a:ext cx="286511" cy="286511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3854196"/>
            <a:ext cx="286511" cy="286512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4223003"/>
            <a:ext cx="286511" cy="286512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580256" y="4596384"/>
            <a:ext cx="196334" cy="25908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36180" y="4959096"/>
            <a:ext cx="286511" cy="286511"/>
          </a:xfrm>
          <a:prstGeom prst="rect">
            <a:avLst/>
          </a:prstGeom>
        </p:spPr>
      </p:pic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119602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วิธีการกำหนดแบบฟอร์มหรือแบบฟอร์มการป้อนข้อมูล ฯลฯ ได้อย่างง่ายดาย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3221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dirty="0">
                <a:solidFill>
                  <a:srgbClr val="FFFFFF"/>
                </a:solidFill>
                <a:latin typeface="Microsoft YaHei"/>
                <a:cs typeface="Microsoft YaHei"/>
              </a:rPr>
              <a:t>การเพิ่มป้ายกำกับ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20084" y="3774566"/>
            <a:ext cx="1368425" cy="171450"/>
          </a:xfrm>
          <a:custGeom>
            <a:avLst/>
            <a:gdLst/>
            <a:ahLst/>
            <a:cxnLst/>
            <a:rect l="l" t="t" r="r" b="b"/>
            <a:pathLst>
              <a:path w="1368425" h="171450">
                <a:moveTo>
                  <a:pt x="1196720" y="0"/>
                </a:moveTo>
                <a:lnTo>
                  <a:pt x="1196720" y="171449"/>
                </a:lnTo>
                <a:lnTo>
                  <a:pt x="1311020" y="114299"/>
                </a:lnTo>
                <a:lnTo>
                  <a:pt x="1225295" y="114299"/>
                </a:lnTo>
                <a:lnTo>
                  <a:pt x="1225295" y="57149"/>
                </a:lnTo>
                <a:lnTo>
                  <a:pt x="1311020" y="57149"/>
                </a:lnTo>
                <a:lnTo>
                  <a:pt x="1196720" y="0"/>
                </a:lnTo>
                <a:close/>
              </a:path>
              <a:path w="1368425" h="171450">
                <a:moveTo>
                  <a:pt x="1196720" y="57149"/>
                </a:moveTo>
                <a:lnTo>
                  <a:pt x="0" y="57149"/>
                </a:lnTo>
                <a:lnTo>
                  <a:pt x="0" y="114299"/>
                </a:lnTo>
                <a:lnTo>
                  <a:pt x="1196720" y="114299"/>
                </a:lnTo>
                <a:lnTo>
                  <a:pt x="1196720" y="57149"/>
                </a:lnTo>
                <a:close/>
              </a:path>
              <a:path w="1368425" h="171450">
                <a:moveTo>
                  <a:pt x="1311020" y="57149"/>
                </a:moveTo>
                <a:lnTo>
                  <a:pt x="1225295" y="57149"/>
                </a:lnTo>
                <a:lnTo>
                  <a:pt x="1225295" y="114299"/>
                </a:lnTo>
                <a:lnTo>
                  <a:pt x="1311020" y="114299"/>
                </a:lnTo>
                <a:lnTo>
                  <a:pt x="1368170" y="85724"/>
                </a:lnTo>
                <a:lnTo>
                  <a:pt x="1311020" y="57149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810250" y="2195829"/>
            <a:ext cx="1264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latin typeface="Microsoft YaHei"/>
                <a:cs typeface="Microsoft YaHei"/>
              </a:rPr>
              <a:t>i-Reporter</a:t>
            </a:r>
            <a:endParaRPr sz="1800">
              <a:latin typeface="Microsoft YaHei"/>
              <a:cs typeface="Microsoft YaHe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31681" y="1435227"/>
          <a:ext cx="1904364" cy="18434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6" name="object 6"/>
          <p:cNvGrpSpPr/>
          <p:nvPr/>
        </p:nvGrpSpPr>
        <p:grpSpPr>
          <a:xfrm>
            <a:off x="1263396" y="3939540"/>
            <a:ext cx="882650" cy="2045335"/>
            <a:chOff x="1263396" y="3939540"/>
            <a:chExt cx="882650" cy="204533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9181" y="3939540"/>
              <a:ext cx="668690" cy="8823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3396" y="5102352"/>
              <a:ext cx="882396" cy="882396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2275332" y="3939540"/>
            <a:ext cx="1187450" cy="2045335"/>
            <a:chOff x="2275332" y="3939540"/>
            <a:chExt cx="1187450" cy="204533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85061" y="3939540"/>
              <a:ext cx="668690" cy="8823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80132" y="5102352"/>
              <a:ext cx="882395" cy="8823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75332" y="4837176"/>
              <a:ext cx="1120140" cy="112014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2002" y="4864227"/>
              <a:ext cx="1017397" cy="1017409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97051" y="5971438"/>
            <a:ext cx="995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23235" y="5988507"/>
            <a:ext cx="9963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37260" y="4837176"/>
            <a:ext cx="1120140" cy="1120140"/>
            <a:chOff x="937260" y="4837176"/>
            <a:chExt cx="1120140" cy="112014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7260" y="4837176"/>
              <a:ext cx="1120140" cy="112014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3510" y="4864227"/>
              <a:ext cx="1017435" cy="1017409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189126" y="4800980"/>
            <a:ext cx="101028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18410" y="4800980"/>
            <a:ext cx="99631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spc="5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  <a:p>
            <a:pPr marL="2159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278379" y="3685032"/>
            <a:ext cx="1120140" cy="1120140"/>
            <a:chOff x="2278379" y="3685032"/>
            <a:chExt cx="1120140" cy="112014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78379" y="3685032"/>
              <a:ext cx="1120140" cy="11201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4795" y="3712083"/>
              <a:ext cx="1017447" cy="101739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2530855" y="4106671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47927" y="3688079"/>
            <a:ext cx="1120140" cy="1120140"/>
            <a:chOff x="947927" y="3688079"/>
            <a:chExt cx="1120140" cy="1120140"/>
          </a:xfrm>
        </p:grpSpPr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7927" y="3688079"/>
              <a:ext cx="1120140" cy="112014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4940" y="3715003"/>
              <a:ext cx="1017435" cy="1017447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200708" y="4109466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</a:t>
            </a:r>
            <a:r>
              <a:rPr sz="1200" spc="-5" dirty="0">
                <a:latin typeface="Microsoft JhengHei"/>
                <a:cs typeface="Microsoft JhengHei"/>
              </a:rPr>
              <a:t>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5297551" y="2650108"/>
          <a:ext cx="1781810" cy="2607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1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0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製品A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製品B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0" name="object 30"/>
          <p:cNvSpPr/>
          <p:nvPr/>
        </p:nvSpPr>
        <p:spPr>
          <a:xfrm>
            <a:off x="7381367" y="2343785"/>
            <a:ext cx="1756410" cy="702945"/>
          </a:xfrm>
          <a:custGeom>
            <a:avLst/>
            <a:gdLst/>
            <a:ahLst/>
            <a:cxnLst/>
            <a:rect l="l" t="t" r="r" b="b"/>
            <a:pathLst>
              <a:path w="1756409" h="702944">
                <a:moveTo>
                  <a:pt x="1585376" y="53492"/>
                </a:moveTo>
                <a:lnTo>
                  <a:pt x="0" y="649351"/>
                </a:lnTo>
                <a:lnTo>
                  <a:pt x="20065" y="702817"/>
                </a:lnTo>
                <a:lnTo>
                  <a:pt x="1605466" y="106950"/>
                </a:lnTo>
                <a:lnTo>
                  <a:pt x="1585376" y="53492"/>
                </a:lnTo>
                <a:close/>
              </a:path>
              <a:path w="1756409" h="702944">
                <a:moveTo>
                  <a:pt x="1734126" y="43434"/>
                </a:moveTo>
                <a:lnTo>
                  <a:pt x="1612137" y="43434"/>
                </a:lnTo>
                <a:lnTo>
                  <a:pt x="1632203" y="96900"/>
                </a:lnTo>
                <a:lnTo>
                  <a:pt x="1605466" y="106950"/>
                </a:lnTo>
                <a:lnTo>
                  <a:pt x="1625600" y="160527"/>
                </a:lnTo>
                <a:lnTo>
                  <a:pt x="1734126" y="43434"/>
                </a:lnTo>
                <a:close/>
              </a:path>
              <a:path w="1756409" h="702944">
                <a:moveTo>
                  <a:pt x="1612137" y="43434"/>
                </a:moveTo>
                <a:lnTo>
                  <a:pt x="1585376" y="53492"/>
                </a:lnTo>
                <a:lnTo>
                  <a:pt x="1605466" y="106950"/>
                </a:lnTo>
                <a:lnTo>
                  <a:pt x="1632203" y="96900"/>
                </a:lnTo>
                <a:lnTo>
                  <a:pt x="1612137" y="43434"/>
                </a:lnTo>
                <a:close/>
              </a:path>
              <a:path w="1756409" h="702944">
                <a:moveTo>
                  <a:pt x="1565275" y="0"/>
                </a:moveTo>
                <a:lnTo>
                  <a:pt x="1585376" y="53492"/>
                </a:lnTo>
                <a:lnTo>
                  <a:pt x="1612137" y="43434"/>
                </a:lnTo>
                <a:lnTo>
                  <a:pt x="1734126" y="43434"/>
                </a:lnTo>
                <a:lnTo>
                  <a:pt x="1755902" y="19938"/>
                </a:lnTo>
                <a:lnTo>
                  <a:pt x="1565275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9131681" y="4315459"/>
          <a:ext cx="1904364" cy="18434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B-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B-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807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B-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3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B-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1466088"/>
            <a:ext cx="286511" cy="286512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4376928"/>
            <a:ext cx="286511" cy="286512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6803135" y="2682239"/>
            <a:ext cx="2334895" cy="2560955"/>
            <a:chOff x="6803135" y="2682239"/>
            <a:chExt cx="2334895" cy="2560955"/>
          </a:xfrm>
        </p:grpSpPr>
        <p:sp>
          <p:nvSpPr>
            <p:cNvPr id="35" name="object 35"/>
            <p:cNvSpPr/>
            <p:nvPr/>
          </p:nvSpPr>
          <p:spPr>
            <a:xfrm>
              <a:off x="6882510" y="3384041"/>
              <a:ext cx="2255520" cy="1859280"/>
            </a:xfrm>
            <a:custGeom>
              <a:avLst/>
              <a:gdLst/>
              <a:ahLst/>
              <a:cxnLst/>
              <a:rect l="l" t="t" r="r" b="b"/>
              <a:pathLst>
                <a:path w="2255520" h="1859279">
                  <a:moveTo>
                    <a:pt x="2104809" y="1772459"/>
                  </a:moveTo>
                  <a:lnTo>
                    <a:pt x="2068576" y="1816608"/>
                  </a:lnTo>
                  <a:lnTo>
                    <a:pt x="2255393" y="1859153"/>
                  </a:lnTo>
                  <a:lnTo>
                    <a:pt x="2224785" y="1790573"/>
                  </a:lnTo>
                  <a:lnTo>
                    <a:pt x="2126869" y="1790573"/>
                  </a:lnTo>
                  <a:lnTo>
                    <a:pt x="2104809" y="1772459"/>
                  </a:lnTo>
                  <a:close/>
                </a:path>
                <a:path w="2255520" h="1859279">
                  <a:moveTo>
                    <a:pt x="2141101" y="1728239"/>
                  </a:moveTo>
                  <a:lnTo>
                    <a:pt x="2104809" y="1772459"/>
                  </a:lnTo>
                  <a:lnTo>
                    <a:pt x="2126869" y="1790573"/>
                  </a:lnTo>
                  <a:lnTo>
                    <a:pt x="2163191" y="1746377"/>
                  </a:lnTo>
                  <a:lnTo>
                    <a:pt x="2141101" y="1728239"/>
                  </a:lnTo>
                  <a:close/>
                </a:path>
                <a:path w="2255520" h="1859279">
                  <a:moveTo>
                    <a:pt x="2177288" y="1684147"/>
                  </a:moveTo>
                  <a:lnTo>
                    <a:pt x="2141101" y="1728239"/>
                  </a:lnTo>
                  <a:lnTo>
                    <a:pt x="2163191" y="1746377"/>
                  </a:lnTo>
                  <a:lnTo>
                    <a:pt x="2126869" y="1790573"/>
                  </a:lnTo>
                  <a:lnTo>
                    <a:pt x="2224785" y="1790573"/>
                  </a:lnTo>
                  <a:lnTo>
                    <a:pt x="2177288" y="1684147"/>
                  </a:lnTo>
                  <a:close/>
                </a:path>
                <a:path w="2255520" h="1859279">
                  <a:moveTo>
                    <a:pt x="36322" y="0"/>
                  </a:moveTo>
                  <a:lnTo>
                    <a:pt x="0" y="44196"/>
                  </a:lnTo>
                  <a:lnTo>
                    <a:pt x="2104809" y="1772459"/>
                  </a:lnTo>
                  <a:lnTo>
                    <a:pt x="2141101" y="1728239"/>
                  </a:lnTo>
                  <a:lnTo>
                    <a:pt x="36322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03135" y="2682239"/>
              <a:ext cx="588264" cy="675131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12408" y="3069335"/>
            <a:ext cx="588263" cy="675132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376671" y="2747772"/>
            <a:ext cx="259079" cy="259079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376671" y="3089148"/>
            <a:ext cx="259079" cy="257555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51703" y="2122932"/>
            <a:ext cx="513588" cy="513588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00447" y="4730496"/>
            <a:ext cx="197488" cy="259080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5093208"/>
            <a:ext cx="286511" cy="286512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5466588"/>
            <a:ext cx="286511" cy="286512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8383" y="1836420"/>
            <a:ext cx="286511" cy="286512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8383" y="2194560"/>
            <a:ext cx="286511" cy="286512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2557272"/>
            <a:ext cx="286511" cy="286512"/>
          </a:xfrm>
          <a:prstGeom prst="rect">
            <a:avLst/>
          </a:prstGeom>
        </p:spPr>
      </p:pic>
      <p:grpSp>
        <p:nvGrpSpPr>
          <p:cNvPr id="47" name="object 47"/>
          <p:cNvGrpSpPr/>
          <p:nvPr/>
        </p:nvGrpSpPr>
        <p:grpSpPr>
          <a:xfrm>
            <a:off x="934211" y="1141475"/>
            <a:ext cx="1122045" cy="1134110"/>
            <a:chOff x="934211" y="1141475"/>
            <a:chExt cx="1122045" cy="1134110"/>
          </a:xfrm>
        </p:grpSpPr>
        <p:pic>
          <p:nvPicPr>
            <p:cNvPr id="48" name="object 4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3753" y="1392935"/>
              <a:ext cx="668690" cy="88239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34211" y="1141475"/>
              <a:ext cx="1121664" cy="112013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61224" y="1167510"/>
              <a:ext cx="1018311" cy="1018235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1201318" y="3451986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15" dirty="0">
                <a:latin typeface="Microsoft JhengHei"/>
                <a:cs typeface="Microsoft JhengHei"/>
              </a:rPr>
              <a:t>A-2-1</a:t>
            </a:r>
            <a:endParaRPr sz="1600">
              <a:latin typeface="Microsoft JhengHei"/>
              <a:cs typeface="Microsoft JhengHei"/>
            </a:endParaRPr>
          </a:p>
        </p:txBody>
      </p:sp>
      <p:pic>
        <p:nvPicPr>
          <p:cNvPr id="52" name="object 5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7441" y="2580132"/>
            <a:ext cx="668690" cy="882396"/>
          </a:xfrm>
          <a:prstGeom prst="rect">
            <a:avLst/>
          </a:prstGeom>
        </p:spPr>
      </p:pic>
      <p:sp>
        <p:nvSpPr>
          <p:cNvPr id="53" name="object 53"/>
          <p:cNvSpPr txBox="1"/>
          <p:nvPr/>
        </p:nvSpPr>
        <p:spPr>
          <a:xfrm>
            <a:off x="2525014" y="3453460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2276855" y="2346960"/>
            <a:ext cx="1120140" cy="1120140"/>
            <a:chOff x="2276855" y="2346960"/>
            <a:chExt cx="1120140" cy="1120140"/>
          </a:xfrm>
        </p:grpSpPr>
        <p:pic>
          <p:nvPicPr>
            <p:cNvPr id="55" name="object 5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276855" y="2346960"/>
              <a:ext cx="1120140" cy="112013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3271" y="2373680"/>
              <a:ext cx="1018286" cy="1018311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2526283" y="2273935"/>
            <a:ext cx="997585" cy="699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  <a:p>
            <a:pPr marL="18415">
              <a:lnSpc>
                <a:spcPct val="100000"/>
              </a:lnSpc>
              <a:spcBef>
                <a:spcPts val="1945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943355" y="2343911"/>
            <a:ext cx="1202690" cy="1127760"/>
            <a:chOff x="943355" y="2343911"/>
            <a:chExt cx="1202690" cy="1127760"/>
          </a:xfrm>
        </p:grpSpPr>
        <p:pic>
          <p:nvPicPr>
            <p:cNvPr id="59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3395" y="2589275"/>
              <a:ext cx="882396" cy="882396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3355" y="2343911"/>
              <a:ext cx="1121651" cy="112013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0343" y="2370708"/>
              <a:ext cx="1018311" cy="1018235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>
            <a:off x="1189431" y="2273935"/>
            <a:ext cx="9975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0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 dirty="0">
              <a:latin typeface="Microsoft JhengHei"/>
              <a:cs typeface="Microsoft JhengHei"/>
            </a:endParaRPr>
          </a:p>
          <a:p>
            <a:pPr marL="22225">
              <a:lnSpc>
                <a:spcPct val="100000"/>
              </a:lnSpc>
              <a:spcBef>
                <a:spcPts val="1925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 dirty="0">
              <a:latin typeface="Microsoft JhengHei"/>
              <a:cs typeface="Microsoft JhengHei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2273807" y="1150619"/>
            <a:ext cx="1176655" cy="1138555"/>
            <a:chOff x="2273807" y="1150619"/>
            <a:chExt cx="1176655" cy="1138555"/>
          </a:xfrm>
        </p:grpSpPr>
        <p:pic>
          <p:nvPicPr>
            <p:cNvPr id="64" name="object 6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939" y="1406651"/>
              <a:ext cx="882396" cy="882396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273807" y="1150619"/>
              <a:ext cx="1120140" cy="1120139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0223" y="1176832"/>
              <a:ext cx="1018311" cy="1018235"/>
            </a:xfrm>
            <a:prstGeom prst="rect">
              <a:avLst/>
            </a:prstGeom>
          </p:spPr>
        </p:pic>
      </p:grpSp>
      <p:sp>
        <p:nvSpPr>
          <p:cNvPr id="67" name="object 67"/>
          <p:cNvSpPr txBox="1"/>
          <p:nvPr/>
        </p:nvSpPr>
        <p:spPr>
          <a:xfrm>
            <a:off x="806297" y="929385"/>
            <a:ext cx="6426200" cy="8361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2E5496"/>
                </a:solidFill>
                <a:latin typeface="Microsoft YaHei"/>
                <a:cs typeface="Microsoft YaHei"/>
              </a:rPr>
              <a:t>คุณสามารถ "เรียงลำดับ" เพื่อให้ค้นหาได้ง่ายขึ้น</a:t>
            </a:r>
            <a:endParaRPr sz="2400" dirty="0">
              <a:latin typeface="Microsoft YaHei"/>
              <a:cs typeface="Microsoft YaHei"/>
            </a:endParaRPr>
          </a:p>
          <a:p>
            <a:pPr marL="396240">
              <a:lnSpc>
                <a:spcPct val="100000"/>
              </a:lnSpc>
              <a:spcBef>
                <a:spcPts val="2145"/>
              </a:spcBef>
              <a:tabLst>
                <a:tab pos="1735455" algn="l"/>
              </a:tabLst>
            </a:pPr>
            <a:r>
              <a:rPr sz="1800" baseline="2314" dirty="0">
                <a:latin typeface="Microsoft JhengHei"/>
                <a:cs typeface="Microsoft JhengHei"/>
              </a:rPr>
              <a:t>製品</a:t>
            </a:r>
            <a:r>
              <a:rPr sz="1800" spc="-30" baseline="2314" dirty="0">
                <a:latin typeface="Microsoft JhengHei"/>
                <a:cs typeface="Microsoft JhengHei"/>
              </a:rPr>
              <a:t>A	</a:t>
            </a:r>
            <a:r>
              <a:rPr sz="1200" spc="-20" dirty="0">
                <a:latin typeface="Microsoft JhengHei"/>
                <a:cs typeface="Microsoft JhengHei"/>
              </a:rPr>
              <a:t>製品A</a:t>
            </a:r>
            <a:endParaRPr sz="1200" dirty="0">
              <a:latin typeface="Microsoft JhengHei"/>
              <a:cs typeface="Microsoft JhengHei"/>
            </a:endParaRPr>
          </a:p>
        </p:txBody>
      </p:sp>
      <p:sp>
        <p:nvSpPr>
          <p:cNvPr id="68" name="object 6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69" name="object 6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669594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สามารถกำหนดป้ายกำกับได้หลายป้าย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20084" y="3774566"/>
            <a:ext cx="1368425" cy="171450"/>
          </a:xfrm>
          <a:custGeom>
            <a:avLst/>
            <a:gdLst/>
            <a:ahLst/>
            <a:cxnLst/>
            <a:rect l="l" t="t" r="r" b="b"/>
            <a:pathLst>
              <a:path w="1368425" h="171450">
                <a:moveTo>
                  <a:pt x="1196720" y="0"/>
                </a:moveTo>
                <a:lnTo>
                  <a:pt x="1196720" y="171449"/>
                </a:lnTo>
                <a:lnTo>
                  <a:pt x="1311020" y="114299"/>
                </a:lnTo>
                <a:lnTo>
                  <a:pt x="1225295" y="114299"/>
                </a:lnTo>
                <a:lnTo>
                  <a:pt x="1225295" y="57149"/>
                </a:lnTo>
                <a:lnTo>
                  <a:pt x="1311020" y="57149"/>
                </a:lnTo>
                <a:lnTo>
                  <a:pt x="1196720" y="0"/>
                </a:lnTo>
                <a:close/>
              </a:path>
              <a:path w="1368425" h="171450">
                <a:moveTo>
                  <a:pt x="1196720" y="57149"/>
                </a:moveTo>
                <a:lnTo>
                  <a:pt x="0" y="57149"/>
                </a:lnTo>
                <a:lnTo>
                  <a:pt x="0" y="114299"/>
                </a:lnTo>
                <a:lnTo>
                  <a:pt x="1196720" y="114299"/>
                </a:lnTo>
                <a:lnTo>
                  <a:pt x="1196720" y="57149"/>
                </a:lnTo>
                <a:close/>
              </a:path>
              <a:path w="1368425" h="171450">
                <a:moveTo>
                  <a:pt x="1311020" y="57149"/>
                </a:moveTo>
                <a:lnTo>
                  <a:pt x="1225295" y="57149"/>
                </a:lnTo>
                <a:lnTo>
                  <a:pt x="1225295" y="114299"/>
                </a:lnTo>
                <a:lnTo>
                  <a:pt x="1311020" y="114299"/>
                </a:lnTo>
                <a:lnTo>
                  <a:pt x="1368170" y="85724"/>
                </a:lnTo>
                <a:lnTo>
                  <a:pt x="1311020" y="57149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810250" y="2195829"/>
            <a:ext cx="1264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latin typeface="Microsoft YaHei"/>
                <a:cs typeface="Microsoft YaHei"/>
              </a:rPr>
              <a:t>i-Reporter</a:t>
            </a:r>
            <a:endParaRPr sz="1800">
              <a:latin typeface="Microsoft YaHei"/>
              <a:cs typeface="Microsoft YaHe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31681" y="1435227"/>
          <a:ext cx="1904364" cy="18434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6" name="object 6"/>
          <p:cNvGrpSpPr/>
          <p:nvPr/>
        </p:nvGrpSpPr>
        <p:grpSpPr>
          <a:xfrm>
            <a:off x="1263396" y="3939540"/>
            <a:ext cx="882650" cy="2045335"/>
            <a:chOff x="1263396" y="3939540"/>
            <a:chExt cx="882650" cy="204533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9181" y="3939540"/>
              <a:ext cx="668690" cy="8823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3396" y="5102352"/>
              <a:ext cx="882396" cy="882396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2275332" y="3939540"/>
            <a:ext cx="1187450" cy="2045335"/>
            <a:chOff x="2275332" y="3939540"/>
            <a:chExt cx="1187450" cy="204533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85061" y="3939540"/>
              <a:ext cx="668690" cy="8823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80132" y="5102352"/>
              <a:ext cx="882395" cy="8823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75332" y="4837176"/>
              <a:ext cx="1120140" cy="112014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2002" y="4864227"/>
              <a:ext cx="1017397" cy="1017409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97051" y="5971438"/>
            <a:ext cx="995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23235" y="5988507"/>
            <a:ext cx="9963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37260" y="4837176"/>
            <a:ext cx="1120140" cy="1120140"/>
            <a:chOff x="937260" y="4837176"/>
            <a:chExt cx="1120140" cy="112014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7260" y="4837176"/>
              <a:ext cx="1120140" cy="112014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3510" y="4864227"/>
              <a:ext cx="1017435" cy="1017409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189126" y="4800980"/>
            <a:ext cx="101028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18410" y="4800980"/>
            <a:ext cx="99631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spc="5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  <a:p>
            <a:pPr marL="2159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278379" y="3685032"/>
            <a:ext cx="1120140" cy="1120140"/>
            <a:chOff x="2278379" y="3685032"/>
            <a:chExt cx="1120140" cy="112014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78379" y="3685032"/>
              <a:ext cx="1120140" cy="11201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4795" y="3712083"/>
              <a:ext cx="1017447" cy="101739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2530855" y="4106671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47927" y="3688079"/>
            <a:ext cx="1120140" cy="1120140"/>
            <a:chOff x="947927" y="3688079"/>
            <a:chExt cx="1120140" cy="1120140"/>
          </a:xfrm>
        </p:grpSpPr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7927" y="3688079"/>
              <a:ext cx="1120140" cy="112014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4940" y="3715003"/>
              <a:ext cx="1017435" cy="1017447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200708" y="4109466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</a:t>
            </a:r>
            <a:r>
              <a:rPr sz="1200" spc="-5" dirty="0">
                <a:latin typeface="Microsoft JhengHei"/>
                <a:cs typeface="Microsoft JhengHei"/>
              </a:rPr>
              <a:t>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5297551" y="2650108"/>
          <a:ext cx="1781810" cy="2580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1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0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製品A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B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0" name="object 30"/>
          <p:cNvSpPr/>
          <p:nvPr/>
        </p:nvSpPr>
        <p:spPr>
          <a:xfrm>
            <a:off x="7382002" y="2339467"/>
            <a:ext cx="1755775" cy="662940"/>
          </a:xfrm>
          <a:custGeom>
            <a:avLst/>
            <a:gdLst/>
            <a:ahLst/>
            <a:cxnLst/>
            <a:rect l="l" t="t" r="r" b="b"/>
            <a:pathLst>
              <a:path w="1755775" h="662939">
                <a:moveTo>
                  <a:pt x="1584015" y="53895"/>
                </a:moveTo>
                <a:lnTo>
                  <a:pt x="0" y="608457"/>
                </a:lnTo>
                <a:lnTo>
                  <a:pt x="18796" y="662432"/>
                </a:lnTo>
                <a:lnTo>
                  <a:pt x="1602913" y="107878"/>
                </a:lnTo>
                <a:lnTo>
                  <a:pt x="1584015" y="53895"/>
                </a:lnTo>
                <a:close/>
              </a:path>
              <a:path w="1755775" h="662939">
                <a:moveTo>
                  <a:pt x="1735670" y="44450"/>
                </a:moveTo>
                <a:lnTo>
                  <a:pt x="1610995" y="44450"/>
                </a:lnTo>
                <a:lnTo>
                  <a:pt x="1629918" y="98425"/>
                </a:lnTo>
                <a:lnTo>
                  <a:pt x="1602913" y="107878"/>
                </a:lnTo>
                <a:lnTo>
                  <a:pt x="1621790" y="161798"/>
                </a:lnTo>
                <a:lnTo>
                  <a:pt x="1735670" y="44450"/>
                </a:lnTo>
                <a:close/>
              </a:path>
              <a:path w="1755775" h="662939">
                <a:moveTo>
                  <a:pt x="1610995" y="44450"/>
                </a:moveTo>
                <a:lnTo>
                  <a:pt x="1584015" y="53895"/>
                </a:lnTo>
                <a:lnTo>
                  <a:pt x="1602913" y="107878"/>
                </a:lnTo>
                <a:lnTo>
                  <a:pt x="1629918" y="98425"/>
                </a:lnTo>
                <a:lnTo>
                  <a:pt x="1610995" y="44450"/>
                </a:lnTo>
                <a:close/>
              </a:path>
              <a:path w="1755775" h="662939">
                <a:moveTo>
                  <a:pt x="1565148" y="0"/>
                </a:moveTo>
                <a:lnTo>
                  <a:pt x="1584015" y="53895"/>
                </a:lnTo>
                <a:lnTo>
                  <a:pt x="1610995" y="44450"/>
                </a:lnTo>
                <a:lnTo>
                  <a:pt x="1735670" y="44450"/>
                </a:lnTo>
                <a:lnTo>
                  <a:pt x="1755267" y="24257"/>
                </a:lnTo>
                <a:lnTo>
                  <a:pt x="1565148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9131681" y="4315459"/>
          <a:ext cx="1904364" cy="18434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8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1466088"/>
            <a:ext cx="286511" cy="286512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4376928"/>
            <a:ext cx="286511" cy="286512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6803135" y="2636520"/>
            <a:ext cx="2335530" cy="2607310"/>
            <a:chOff x="6803135" y="2636520"/>
            <a:chExt cx="2335530" cy="2607310"/>
          </a:xfrm>
        </p:grpSpPr>
        <p:sp>
          <p:nvSpPr>
            <p:cNvPr id="35" name="object 35"/>
            <p:cNvSpPr/>
            <p:nvPr/>
          </p:nvSpPr>
          <p:spPr>
            <a:xfrm>
              <a:off x="6869937" y="3312668"/>
              <a:ext cx="2268855" cy="1931035"/>
            </a:xfrm>
            <a:custGeom>
              <a:avLst/>
              <a:gdLst/>
              <a:ahLst/>
              <a:cxnLst/>
              <a:rect l="l" t="t" r="r" b="b"/>
              <a:pathLst>
                <a:path w="2268854" h="1931035">
                  <a:moveTo>
                    <a:pt x="2119244" y="1841758"/>
                  </a:moveTo>
                  <a:lnTo>
                    <a:pt x="2082291" y="1885315"/>
                  </a:lnTo>
                  <a:lnTo>
                    <a:pt x="2268473" y="1930908"/>
                  </a:lnTo>
                  <a:lnTo>
                    <a:pt x="2238306" y="1860296"/>
                  </a:lnTo>
                  <a:lnTo>
                    <a:pt x="2141092" y="1860296"/>
                  </a:lnTo>
                  <a:lnTo>
                    <a:pt x="2119244" y="1841758"/>
                  </a:lnTo>
                  <a:close/>
                </a:path>
                <a:path w="2268854" h="1931035">
                  <a:moveTo>
                    <a:pt x="2156202" y="1798196"/>
                  </a:moveTo>
                  <a:lnTo>
                    <a:pt x="2119244" y="1841758"/>
                  </a:lnTo>
                  <a:lnTo>
                    <a:pt x="2141092" y="1860296"/>
                  </a:lnTo>
                  <a:lnTo>
                    <a:pt x="2178050" y="1816735"/>
                  </a:lnTo>
                  <a:lnTo>
                    <a:pt x="2156202" y="1798196"/>
                  </a:lnTo>
                  <a:close/>
                </a:path>
                <a:path w="2268854" h="1931035">
                  <a:moveTo>
                    <a:pt x="2193162" y="1754632"/>
                  </a:moveTo>
                  <a:lnTo>
                    <a:pt x="2156202" y="1798196"/>
                  </a:lnTo>
                  <a:lnTo>
                    <a:pt x="2178050" y="1816735"/>
                  </a:lnTo>
                  <a:lnTo>
                    <a:pt x="2141092" y="1860296"/>
                  </a:lnTo>
                  <a:lnTo>
                    <a:pt x="2238306" y="1860296"/>
                  </a:lnTo>
                  <a:lnTo>
                    <a:pt x="2193162" y="1754632"/>
                  </a:lnTo>
                  <a:close/>
                </a:path>
                <a:path w="2268854" h="1931035">
                  <a:moveTo>
                    <a:pt x="37083" y="0"/>
                  </a:moveTo>
                  <a:lnTo>
                    <a:pt x="0" y="43687"/>
                  </a:lnTo>
                  <a:lnTo>
                    <a:pt x="2119244" y="1841758"/>
                  </a:lnTo>
                  <a:lnTo>
                    <a:pt x="2156202" y="1798196"/>
                  </a:lnTo>
                  <a:lnTo>
                    <a:pt x="37083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03135" y="2636520"/>
              <a:ext cx="588264" cy="675131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98691" y="2997707"/>
            <a:ext cx="589788" cy="675132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376671" y="2747772"/>
            <a:ext cx="259079" cy="259079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376671" y="3457955"/>
            <a:ext cx="259079" cy="259079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51703" y="2122932"/>
            <a:ext cx="513588" cy="513588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00447" y="4730496"/>
            <a:ext cx="197488" cy="259080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8383" y="1836420"/>
            <a:ext cx="286511" cy="286512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8383" y="2194560"/>
            <a:ext cx="286511" cy="286512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69907" y="2557272"/>
            <a:ext cx="286511" cy="286512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3753" y="1392936"/>
            <a:ext cx="668690" cy="882396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1201318" y="3451986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15" dirty="0">
                <a:latin typeface="Microsoft JhengHei"/>
                <a:cs typeface="Microsoft JhengHei"/>
              </a:rPr>
              <a:t>A-2-1</a:t>
            </a:r>
            <a:endParaRPr sz="1600">
              <a:latin typeface="Microsoft JhengHei"/>
              <a:cs typeface="Microsoft JhengHei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7441" y="2580132"/>
            <a:ext cx="668690" cy="882396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2525014" y="3453460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34211" y="1141475"/>
            <a:ext cx="1211580" cy="2330450"/>
            <a:chOff x="934211" y="1141475"/>
            <a:chExt cx="1211580" cy="2330450"/>
          </a:xfrm>
        </p:grpSpPr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34211" y="1141475"/>
              <a:ext cx="1121664" cy="112013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61224" y="1167510"/>
              <a:ext cx="1018311" cy="101823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3395" y="2589275"/>
              <a:ext cx="882396" cy="88239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3355" y="2343911"/>
              <a:ext cx="1121651" cy="112013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0343" y="2370708"/>
              <a:ext cx="1018311" cy="1018235"/>
            </a:xfrm>
            <a:prstGeom prst="rect">
              <a:avLst/>
            </a:prstGeom>
          </p:spPr>
        </p:pic>
      </p:grpSp>
      <p:grpSp>
        <p:nvGrpSpPr>
          <p:cNvPr id="55" name="object 55"/>
          <p:cNvGrpSpPr/>
          <p:nvPr/>
        </p:nvGrpSpPr>
        <p:grpSpPr>
          <a:xfrm>
            <a:off x="2273807" y="1150619"/>
            <a:ext cx="1176655" cy="2316480"/>
            <a:chOff x="2273807" y="1150619"/>
            <a:chExt cx="1176655" cy="2316480"/>
          </a:xfrm>
        </p:grpSpPr>
        <p:pic>
          <p:nvPicPr>
            <p:cNvPr id="56" name="object 5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276855" y="2346959"/>
              <a:ext cx="1120140" cy="112013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3271" y="2373680"/>
              <a:ext cx="1018286" cy="1018311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939" y="1406651"/>
              <a:ext cx="882396" cy="88239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273807" y="1150619"/>
              <a:ext cx="1120140" cy="112013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0223" y="1176832"/>
              <a:ext cx="1018311" cy="1018235"/>
            </a:xfrm>
            <a:prstGeom prst="rect">
              <a:avLst/>
            </a:prstGeom>
          </p:spPr>
        </p:pic>
      </p:grpSp>
      <p:sp>
        <p:nvSpPr>
          <p:cNvPr id="61" name="object 61"/>
          <p:cNvSpPr txBox="1"/>
          <p:nvPr/>
        </p:nvSpPr>
        <p:spPr>
          <a:xfrm>
            <a:off x="806297" y="929385"/>
            <a:ext cx="6121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2E5496"/>
                </a:solidFill>
                <a:latin typeface="Microsoft YaHei"/>
                <a:cs typeface="Microsoft YaHei"/>
              </a:rPr>
              <a:t>รูปภาพของ “การแท็ก (คำค้นหา)”</a:t>
            </a:r>
            <a:endParaRPr sz="2400" dirty="0">
              <a:latin typeface="Microsoft YaHei"/>
              <a:cs typeface="Microsoft YaHe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952500" y="1516380"/>
            <a:ext cx="1120140" cy="1120140"/>
            <a:chOff x="952500" y="1516380"/>
            <a:chExt cx="1120140" cy="1120140"/>
          </a:xfrm>
        </p:grpSpPr>
        <p:pic>
          <p:nvPicPr>
            <p:cNvPr id="63" name="object 6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52500" y="1516380"/>
              <a:ext cx="1120139" cy="112013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8331" y="1542415"/>
              <a:ext cx="1018311" cy="1018235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1175410" y="1635760"/>
            <a:ext cx="1011555" cy="1412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 dirty="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z="1000" spc="-5" dirty="0">
                <a:latin typeface="Microsoft JhengHei"/>
                <a:cs typeface="Microsoft JhengHei"/>
              </a:rPr>
              <a:t>製</a:t>
            </a:r>
            <a:r>
              <a:rPr sz="1000" spc="-10" dirty="0">
                <a:latin typeface="Microsoft JhengHei"/>
                <a:cs typeface="Microsoft JhengHei"/>
              </a:rPr>
              <a:t>品</a:t>
            </a:r>
            <a:r>
              <a:rPr sz="1000" dirty="0">
                <a:latin typeface="Microsoft JhengHei"/>
                <a:cs typeface="Microsoft JhengHei"/>
              </a:rPr>
              <a:t>A-1</a:t>
            </a: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750" dirty="0">
              <a:latin typeface="Microsoft JhengHei"/>
              <a:cs typeface="Microsoft JhengHei"/>
            </a:endParaRPr>
          </a:p>
          <a:p>
            <a:pPr marL="2667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0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 dirty="0">
              <a:latin typeface="Microsoft JhengHei"/>
              <a:cs typeface="Microsoft JhengHei"/>
            </a:endParaRPr>
          </a:p>
          <a:p>
            <a:pPr marL="36195">
              <a:lnSpc>
                <a:spcPct val="100000"/>
              </a:lnSpc>
              <a:spcBef>
                <a:spcPts val="192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 dirty="0">
              <a:latin typeface="Microsoft JhengHei"/>
              <a:cs typeface="Microsoft JhengHe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2290572" y="1525524"/>
            <a:ext cx="1120140" cy="1120140"/>
            <a:chOff x="2290572" y="1525524"/>
            <a:chExt cx="1120140" cy="1120140"/>
          </a:xfrm>
        </p:grpSpPr>
        <p:pic>
          <p:nvPicPr>
            <p:cNvPr id="67" name="object 6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290572" y="1525524"/>
              <a:ext cx="1120139" cy="1120139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17369" y="1551736"/>
              <a:ext cx="1018285" cy="1018235"/>
            </a:xfrm>
            <a:prstGeom prst="rect">
              <a:avLst/>
            </a:prstGeom>
          </p:spPr>
        </p:pic>
      </p:grpSp>
      <p:sp>
        <p:nvSpPr>
          <p:cNvPr id="69" name="object 69"/>
          <p:cNvSpPr txBox="1"/>
          <p:nvPr/>
        </p:nvSpPr>
        <p:spPr>
          <a:xfrm>
            <a:off x="2514726" y="1642110"/>
            <a:ext cx="1009015" cy="1405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 dirty="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1000" spc="-5" dirty="0">
                <a:latin typeface="Microsoft JhengHei"/>
                <a:cs typeface="Microsoft JhengHei"/>
              </a:rPr>
              <a:t>製品</a:t>
            </a:r>
            <a:r>
              <a:rPr sz="1000" spc="-25" dirty="0">
                <a:latin typeface="Microsoft JhengHei"/>
                <a:cs typeface="Microsoft JhengHei"/>
              </a:rPr>
              <a:t>A</a:t>
            </a:r>
            <a:r>
              <a:rPr sz="1000" spc="-5" dirty="0">
                <a:latin typeface="Microsoft JhengHei"/>
                <a:cs typeface="Microsoft JhengHei"/>
              </a:rPr>
              <a:t>-</a:t>
            </a:r>
            <a:r>
              <a:rPr sz="1000" spc="35" dirty="0">
                <a:latin typeface="Microsoft JhengHei"/>
                <a:cs typeface="Microsoft JhengHei"/>
              </a:rPr>
              <a:t>1</a:t>
            </a:r>
            <a:endParaRPr sz="1000" dirty="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700" dirty="0">
              <a:latin typeface="Microsoft JhengHei"/>
              <a:cs typeface="Microsoft JhengHei"/>
            </a:endParaRPr>
          </a:p>
          <a:p>
            <a:pPr marL="24130">
              <a:lnSpc>
                <a:spcPct val="100000"/>
              </a:lnSpc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 dirty="0">
              <a:latin typeface="Microsoft JhengHei"/>
              <a:cs typeface="Microsoft JhengHei"/>
            </a:endParaRPr>
          </a:p>
          <a:p>
            <a:pPr marL="29845">
              <a:lnSpc>
                <a:spcPct val="100000"/>
              </a:lnSpc>
              <a:spcBef>
                <a:spcPts val="195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 dirty="0">
              <a:latin typeface="Microsoft JhengHei"/>
              <a:cs typeface="Microsoft JhengHei"/>
            </a:endParaRPr>
          </a:p>
        </p:txBody>
      </p:sp>
      <p:pic>
        <p:nvPicPr>
          <p:cNvPr id="70" name="object 7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376671" y="3069335"/>
            <a:ext cx="257555" cy="259079"/>
          </a:xfrm>
          <a:prstGeom prst="rect">
            <a:avLst/>
          </a:prstGeom>
        </p:spPr>
      </p:pic>
      <p:sp>
        <p:nvSpPr>
          <p:cNvPr id="71" name="object 7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72" name="object 7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780887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รูปภาพของ "โฟลเดอร์" ที่ใช้บ่อยบนคอมพิวเตอร์</a:t>
            </a:r>
            <a:endParaRPr sz="2800" dirty="0">
              <a:latin typeface="Microsoft YaHei"/>
              <a:cs typeface="Microsoft YaHe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75332" y="3774566"/>
            <a:ext cx="2021205" cy="2210435"/>
            <a:chOff x="2275332" y="3774566"/>
            <a:chExt cx="2021205" cy="2210435"/>
          </a:xfrm>
        </p:grpSpPr>
        <p:sp>
          <p:nvSpPr>
            <p:cNvPr id="4" name="object 4"/>
            <p:cNvSpPr/>
            <p:nvPr/>
          </p:nvSpPr>
          <p:spPr>
            <a:xfrm>
              <a:off x="3450336" y="3774566"/>
              <a:ext cx="845819" cy="171450"/>
            </a:xfrm>
            <a:custGeom>
              <a:avLst/>
              <a:gdLst/>
              <a:ahLst/>
              <a:cxnLst/>
              <a:rect l="l" t="t" r="r" b="b"/>
              <a:pathLst>
                <a:path w="845820" h="171450">
                  <a:moveTo>
                    <a:pt x="674369" y="0"/>
                  </a:moveTo>
                  <a:lnTo>
                    <a:pt x="674369" y="171449"/>
                  </a:lnTo>
                  <a:lnTo>
                    <a:pt x="788669" y="114299"/>
                  </a:lnTo>
                  <a:lnTo>
                    <a:pt x="702944" y="114299"/>
                  </a:lnTo>
                  <a:lnTo>
                    <a:pt x="702944" y="57149"/>
                  </a:lnTo>
                  <a:lnTo>
                    <a:pt x="788669" y="57149"/>
                  </a:lnTo>
                  <a:lnTo>
                    <a:pt x="674369" y="0"/>
                  </a:lnTo>
                  <a:close/>
                </a:path>
                <a:path w="845820" h="171450">
                  <a:moveTo>
                    <a:pt x="674369" y="57149"/>
                  </a:moveTo>
                  <a:lnTo>
                    <a:pt x="0" y="57149"/>
                  </a:lnTo>
                  <a:lnTo>
                    <a:pt x="0" y="114299"/>
                  </a:lnTo>
                  <a:lnTo>
                    <a:pt x="674369" y="114299"/>
                  </a:lnTo>
                  <a:lnTo>
                    <a:pt x="674369" y="57149"/>
                  </a:lnTo>
                  <a:close/>
                </a:path>
                <a:path w="845820" h="171450">
                  <a:moveTo>
                    <a:pt x="788669" y="57149"/>
                  </a:moveTo>
                  <a:lnTo>
                    <a:pt x="702944" y="57149"/>
                  </a:lnTo>
                  <a:lnTo>
                    <a:pt x="702944" y="114299"/>
                  </a:lnTo>
                  <a:lnTo>
                    <a:pt x="788669" y="114299"/>
                  </a:lnTo>
                  <a:lnTo>
                    <a:pt x="845819" y="85724"/>
                  </a:lnTo>
                  <a:lnTo>
                    <a:pt x="788669" y="57149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81656" y="3939539"/>
              <a:ext cx="882395" cy="8823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80132" y="5102351"/>
              <a:ext cx="882395" cy="8823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5332" y="4837175"/>
              <a:ext cx="1120140" cy="11201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02002" y="4864226"/>
              <a:ext cx="1017397" cy="101740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4854702" y="2195829"/>
            <a:ext cx="1264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latin typeface="Microsoft YaHei"/>
                <a:cs typeface="Microsoft YaHei"/>
              </a:rPr>
              <a:t>i-Reporter</a:t>
            </a:r>
            <a:endParaRPr sz="1800">
              <a:latin typeface="Microsoft YaHei"/>
              <a:cs typeface="Microsoft YaHei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953757" y="2650108"/>
          <a:ext cx="1555750" cy="1843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5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0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 marL="29464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1263396" y="3939540"/>
            <a:ext cx="882650" cy="2045335"/>
            <a:chOff x="1263396" y="3939540"/>
            <a:chExt cx="882650" cy="204533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9181" y="3939540"/>
              <a:ext cx="668690" cy="8823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3396" y="5102352"/>
              <a:ext cx="882396" cy="882396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97051" y="5971438"/>
            <a:ext cx="995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23235" y="5988507"/>
            <a:ext cx="9963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37260" y="4837176"/>
            <a:ext cx="1120140" cy="1120140"/>
            <a:chOff x="937260" y="4837176"/>
            <a:chExt cx="1120140" cy="112014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7260" y="4837176"/>
              <a:ext cx="1120140" cy="112014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3510" y="4864227"/>
              <a:ext cx="1017435" cy="1017409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189126" y="4800980"/>
            <a:ext cx="101028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18410" y="4800980"/>
            <a:ext cx="996315" cy="666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80" dirty="0">
                <a:latin typeface="Microsoft JhengHei"/>
                <a:cs typeface="Microsoft JhengHei"/>
              </a:rPr>
              <a:t>B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spc="5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  <a:p>
            <a:pPr marL="21590">
              <a:lnSpc>
                <a:spcPct val="100000"/>
              </a:lnSpc>
              <a:spcBef>
                <a:spcPts val="1690"/>
              </a:spcBef>
            </a:pPr>
            <a:r>
              <a:rPr sz="1200" spc="-5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278379" y="3685032"/>
            <a:ext cx="1120140" cy="1120140"/>
            <a:chOff x="2278379" y="3685032"/>
            <a:chExt cx="1120140" cy="112014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78379" y="3685032"/>
              <a:ext cx="1120140" cy="11201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04795" y="3712083"/>
              <a:ext cx="1017447" cy="101739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2530855" y="4106671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47927" y="3688079"/>
            <a:ext cx="1120140" cy="1120140"/>
            <a:chOff x="947927" y="3688079"/>
            <a:chExt cx="1120140" cy="1120140"/>
          </a:xfrm>
        </p:grpSpPr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7927" y="3688079"/>
              <a:ext cx="1120140" cy="112014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4940" y="3715003"/>
              <a:ext cx="1017435" cy="1017447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200708" y="4109466"/>
            <a:ext cx="433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</a:t>
            </a:r>
            <a:r>
              <a:rPr sz="1200" spc="-5" dirty="0">
                <a:latin typeface="Microsoft JhengHei"/>
                <a:cs typeface="Microsoft JhengHei"/>
              </a:rPr>
              <a:t>品</a:t>
            </a:r>
            <a:r>
              <a:rPr sz="1200" spc="70" dirty="0">
                <a:latin typeface="Microsoft JhengHei"/>
                <a:cs typeface="Microsoft JhengHei"/>
              </a:rPr>
              <a:t>B</a:t>
            </a:r>
            <a:endParaRPr sz="1200">
              <a:latin typeface="Microsoft JhengHei"/>
              <a:cs typeface="Microsoft JhengHei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4342129" y="2650108"/>
          <a:ext cx="1781810" cy="2580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1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0"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製品A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A1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B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30" name="object 30"/>
          <p:cNvGrpSpPr/>
          <p:nvPr/>
        </p:nvGrpSpPr>
        <p:grpSpPr>
          <a:xfrm>
            <a:off x="5618988" y="2592323"/>
            <a:ext cx="1300480" cy="489584"/>
            <a:chOff x="5618988" y="2592323"/>
            <a:chExt cx="1300480" cy="489584"/>
          </a:xfrm>
        </p:grpSpPr>
        <p:sp>
          <p:nvSpPr>
            <p:cNvPr id="31" name="object 31"/>
            <p:cNvSpPr/>
            <p:nvPr/>
          </p:nvSpPr>
          <p:spPr>
            <a:xfrm>
              <a:off x="6045708" y="2750692"/>
              <a:ext cx="873760" cy="171450"/>
            </a:xfrm>
            <a:custGeom>
              <a:avLst/>
              <a:gdLst/>
              <a:ahLst/>
              <a:cxnLst/>
              <a:rect l="l" t="t" r="r" b="b"/>
              <a:pathLst>
                <a:path w="873759" h="171450">
                  <a:moveTo>
                    <a:pt x="816525" y="57023"/>
                  </a:moveTo>
                  <a:lnTo>
                    <a:pt x="730758" y="57023"/>
                  </a:lnTo>
                  <a:lnTo>
                    <a:pt x="730758" y="114173"/>
                  </a:lnTo>
                  <a:lnTo>
                    <a:pt x="702225" y="114207"/>
                  </a:lnTo>
                  <a:lnTo>
                    <a:pt x="702310" y="171450"/>
                  </a:lnTo>
                  <a:lnTo>
                    <a:pt x="873633" y="85471"/>
                  </a:lnTo>
                  <a:lnTo>
                    <a:pt x="816525" y="57023"/>
                  </a:lnTo>
                  <a:close/>
                </a:path>
                <a:path w="873759" h="171450">
                  <a:moveTo>
                    <a:pt x="702140" y="57057"/>
                  </a:moveTo>
                  <a:lnTo>
                    <a:pt x="0" y="57912"/>
                  </a:lnTo>
                  <a:lnTo>
                    <a:pt x="0" y="115062"/>
                  </a:lnTo>
                  <a:lnTo>
                    <a:pt x="702225" y="114207"/>
                  </a:lnTo>
                  <a:lnTo>
                    <a:pt x="702140" y="57057"/>
                  </a:lnTo>
                  <a:close/>
                </a:path>
                <a:path w="873759" h="171450">
                  <a:moveTo>
                    <a:pt x="730758" y="57023"/>
                  </a:moveTo>
                  <a:lnTo>
                    <a:pt x="702140" y="57057"/>
                  </a:lnTo>
                  <a:lnTo>
                    <a:pt x="702225" y="114207"/>
                  </a:lnTo>
                  <a:lnTo>
                    <a:pt x="730758" y="114173"/>
                  </a:lnTo>
                  <a:lnTo>
                    <a:pt x="730758" y="57023"/>
                  </a:lnTo>
                  <a:close/>
                </a:path>
                <a:path w="873759" h="171450">
                  <a:moveTo>
                    <a:pt x="702056" y="0"/>
                  </a:moveTo>
                  <a:lnTo>
                    <a:pt x="702140" y="57057"/>
                  </a:lnTo>
                  <a:lnTo>
                    <a:pt x="816525" y="57023"/>
                  </a:lnTo>
                  <a:lnTo>
                    <a:pt x="702056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18988" y="2592323"/>
              <a:ext cx="426720" cy="489203"/>
            </a:xfrm>
            <a:prstGeom prst="rect">
              <a:avLst/>
            </a:prstGeom>
          </p:spPr>
        </p:pic>
      </p:grp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9301733" y="2650363"/>
          <a:ext cx="1607185" cy="18434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7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81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80">
                <a:tc>
                  <a:txBody>
                    <a:bodyPr/>
                    <a:lstStyle/>
                    <a:p>
                      <a:pPr marL="295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600" spc="-5" dirty="0">
                          <a:latin typeface="Microsoft JhengHei"/>
                          <a:cs typeface="Microsoft JhengHei"/>
                        </a:rPr>
                        <a:t>製品A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1</a:t>
                      </a:r>
                      <a:r>
                        <a:rPr sz="1600" spc="-10" dirty="0">
                          <a:latin typeface="Microsoft JhengHei"/>
                          <a:cs typeface="Microsoft JhengHei"/>
                        </a:rPr>
                        <a:t>-</a:t>
                      </a:r>
                      <a:r>
                        <a:rPr sz="1600" dirty="0">
                          <a:latin typeface="Microsoft JhengHei"/>
                          <a:cs typeface="Microsoft JhengHei"/>
                        </a:rPr>
                        <a:t>2</a:t>
                      </a:r>
                      <a:endParaRPr sz="1600">
                        <a:latin typeface="Microsoft JhengHei"/>
                        <a:cs typeface="Microsoft JhengHe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6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object 34"/>
          <p:cNvSpPr/>
          <p:nvPr/>
        </p:nvSpPr>
        <p:spPr>
          <a:xfrm>
            <a:off x="8467343" y="2750439"/>
            <a:ext cx="763905" cy="171450"/>
          </a:xfrm>
          <a:custGeom>
            <a:avLst/>
            <a:gdLst/>
            <a:ahLst/>
            <a:cxnLst/>
            <a:rect l="l" t="t" r="r" b="b"/>
            <a:pathLst>
              <a:path w="763904" h="171450">
                <a:moveTo>
                  <a:pt x="591947" y="0"/>
                </a:moveTo>
                <a:lnTo>
                  <a:pt x="591947" y="171450"/>
                </a:lnTo>
                <a:lnTo>
                  <a:pt x="706247" y="114300"/>
                </a:lnTo>
                <a:lnTo>
                  <a:pt x="620522" y="114300"/>
                </a:lnTo>
                <a:lnTo>
                  <a:pt x="620522" y="57150"/>
                </a:lnTo>
                <a:lnTo>
                  <a:pt x="706247" y="57150"/>
                </a:lnTo>
                <a:lnTo>
                  <a:pt x="591947" y="0"/>
                </a:lnTo>
                <a:close/>
              </a:path>
              <a:path w="763904" h="171450">
                <a:moveTo>
                  <a:pt x="591947" y="57150"/>
                </a:moveTo>
                <a:lnTo>
                  <a:pt x="0" y="57150"/>
                </a:lnTo>
                <a:lnTo>
                  <a:pt x="0" y="114300"/>
                </a:lnTo>
                <a:lnTo>
                  <a:pt x="591947" y="114300"/>
                </a:lnTo>
                <a:lnTo>
                  <a:pt x="591947" y="57150"/>
                </a:lnTo>
                <a:close/>
              </a:path>
              <a:path w="763904" h="171450">
                <a:moveTo>
                  <a:pt x="706247" y="57150"/>
                </a:moveTo>
                <a:lnTo>
                  <a:pt x="620522" y="57150"/>
                </a:lnTo>
                <a:lnTo>
                  <a:pt x="620522" y="114300"/>
                </a:lnTo>
                <a:lnTo>
                  <a:pt x="706247" y="114300"/>
                </a:lnTo>
                <a:lnTo>
                  <a:pt x="763397" y="85725"/>
                </a:lnTo>
                <a:lnTo>
                  <a:pt x="706247" y="5715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2111" y="4169664"/>
            <a:ext cx="286511" cy="286512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08592" y="2685288"/>
            <a:ext cx="286511" cy="286512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40623" y="2590800"/>
            <a:ext cx="426720" cy="48920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421123" y="2747772"/>
            <a:ext cx="259079" cy="259079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421123" y="3457955"/>
            <a:ext cx="259079" cy="259079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296155" y="2122932"/>
            <a:ext cx="513588" cy="513588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08592" y="3060192"/>
            <a:ext cx="260603" cy="260603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0588" y="3080004"/>
            <a:ext cx="286511" cy="286512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0588" y="3438144"/>
            <a:ext cx="286511" cy="286511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92111" y="3800855"/>
            <a:ext cx="286511" cy="286512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63753" y="1392936"/>
            <a:ext cx="668690" cy="882396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1201318" y="3451986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Microsoft JhengHei"/>
                <a:cs typeface="Microsoft JhengHei"/>
              </a:rPr>
              <a:t>製</a:t>
            </a:r>
            <a:r>
              <a:rPr sz="1600" spc="-10" dirty="0">
                <a:latin typeface="Microsoft JhengHei"/>
                <a:cs typeface="Microsoft JhengHei"/>
              </a:rPr>
              <a:t>品</a:t>
            </a:r>
            <a:r>
              <a:rPr sz="1600" spc="15" dirty="0">
                <a:latin typeface="Microsoft JhengHei"/>
                <a:cs typeface="Microsoft JhengHei"/>
              </a:rPr>
              <a:t>A-2-1</a:t>
            </a:r>
            <a:endParaRPr sz="1600">
              <a:latin typeface="Microsoft JhengHei"/>
              <a:cs typeface="Microsoft JhengHei"/>
            </a:endParaRPr>
          </a:p>
        </p:txBody>
      </p:sp>
      <p:pic>
        <p:nvPicPr>
          <p:cNvPr id="47" name="object 4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77441" y="2580132"/>
            <a:ext cx="668690" cy="882396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2525014" y="3453460"/>
            <a:ext cx="9975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5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34211" y="1141475"/>
            <a:ext cx="2516505" cy="2330450"/>
            <a:chOff x="934211" y="1141475"/>
            <a:chExt cx="2516505" cy="2330450"/>
          </a:xfrm>
        </p:grpSpPr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34211" y="1141475"/>
              <a:ext cx="1121664" cy="112013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61224" y="1167510"/>
              <a:ext cx="1018311" cy="101823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276855" y="2346959"/>
              <a:ext cx="1120140" cy="112013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3272" y="2373680"/>
              <a:ext cx="1018286" cy="101831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3395" y="2589275"/>
              <a:ext cx="882396" cy="882396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3355" y="2343911"/>
              <a:ext cx="1121651" cy="112013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0343" y="2370708"/>
              <a:ext cx="1018311" cy="101823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939" y="1406651"/>
              <a:ext cx="882396" cy="88239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273808" y="1150619"/>
              <a:ext cx="1120140" cy="112013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00223" y="1176832"/>
              <a:ext cx="1018311" cy="1018235"/>
            </a:xfrm>
            <a:prstGeom prst="rect">
              <a:avLst/>
            </a:prstGeom>
          </p:spPr>
        </p:pic>
      </p:grpSp>
      <p:sp>
        <p:nvSpPr>
          <p:cNvPr id="60" name="object 60"/>
          <p:cNvSpPr txBox="1"/>
          <p:nvPr/>
        </p:nvSpPr>
        <p:spPr>
          <a:xfrm>
            <a:off x="806297" y="929385"/>
            <a:ext cx="5511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2E5496"/>
                </a:solidFill>
                <a:latin typeface="Microsoft YaHei"/>
                <a:cs typeface="Microsoft YaHei"/>
              </a:rPr>
              <a:t>ป้ายกำกับสามารถ “แยกเป็นชั้น" ได้</a:t>
            </a:r>
            <a:endParaRPr sz="2400" dirty="0">
              <a:latin typeface="Microsoft YaHei"/>
              <a:cs typeface="Microsoft YaHei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1146047" y="1516380"/>
            <a:ext cx="1120140" cy="1120140"/>
            <a:chOff x="1146047" y="1516380"/>
            <a:chExt cx="1120140" cy="1120140"/>
          </a:xfrm>
        </p:grpSpPr>
        <p:pic>
          <p:nvPicPr>
            <p:cNvPr id="62" name="object 6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46047" y="1516380"/>
              <a:ext cx="1120140" cy="112013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72362" y="1542415"/>
              <a:ext cx="1018260" cy="1018235"/>
            </a:xfrm>
            <a:prstGeom prst="rect">
              <a:avLst/>
            </a:prstGeom>
          </p:spPr>
        </p:pic>
      </p:grpSp>
      <p:sp>
        <p:nvSpPr>
          <p:cNvPr id="64" name="object 64"/>
          <p:cNvSpPr txBox="1"/>
          <p:nvPr/>
        </p:nvSpPr>
        <p:spPr>
          <a:xfrm>
            <a:off x="1189431" y="1557909"/>
            <a:ext cx="997585" cy="1412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>
              <a:latin typeface="Microsoft JhengHei"/>
              <a:cs typeface="Microsoft JhengHei"/>
            </a:endParaRPr>
          </a:p>
          <a:p>
            <a:pPr marL="191135">
              <a:lnSpc>
                <a:spcPct val="100000"/>
              </a:lnSpc>
              <a:spcBef>
                <a:spcPts val="1545"/>
              </a:spcBef>
            </a:pPr>
            <a:r>
              <a:rPr sz="1000" spc="-5" dirty="0">
                <a:latin typeface="Microsoft JhengHei"/>
                <a:cs typeface="Microsoft JhengHei"/>
              </a:rPr>
              <a:t>製品</a:t>
            </a:r>
            <a:r>
              <a:rPr sz="1000" spc="-25" dirty="0">
                <a:latin typeface="Microsoft JhengHei"/>
                <a:cs typeface="Microsoft JhengHei"/>
              </a:rPr>
              <a:t>A</a:t>
            </a:r>
            <a:r>
              <a:rPr sz="1000" spc="-5" dirty="0">
                <a:latin typeface="Microsoft JhengHei"/>
                <a:cs typeface="Microsoft JhengHei"/>
              </a:rPr>
              <a:t>-</a:t>
            </a:r>
            <a:r>
              <a:rPr sz="1000" spc="35" dirty="0">
                <a:latin typeface="Microsoft JhengHei"/>
                <a:cs typeface="Microsoft JhengHei"/>
              </a:rPr>
              <a:t>1</a:t>
            </a:r>
            <a:endParaRPr sz="10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75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0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endParaRPr sz="1600">
              <a:latin typeface="Microsoft JhengHei"/>
              <a:cs typeface="Microsoft JhengHei"/>
            </a:endParaRPr>
          </a:p>
          <a:p>
            <a:pPr marL="22225">
              <a:lnSpc>
                <a:spcPct val="100000"/>
              </a:lnSpc>
              <a:spcBef>
                <a:spcPts val="192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>
              <a:latin typeface="Microsoft JhengHei"/>
              <a:cs typeface="Microsoft JhengHei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2441448" y="1525524"/>
            <a:ext cx="1122045" cy="1120140"/>
            <a:chOff x="2441448" y="1525524"/>
            <a:chExt cx="1122045" cy="1120140"/>
          </a:xfrm>
        </p:grpSpPr>
        <p:pic>
          <p:nvPicPr>
            <p:cNvPr id="66" name="object 6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41448" y="1525524"/>
              <a:ext cx="1121664" cy="1120139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68499" y="1551736"/>
              <a:ext cx="1018286" cy="1018235"/>
            </a:xfrm>
            <a:prstGeom prst="rect">
              <a:avLst/>
            </a:prstGeom>
          </p:spPr>
        </p:pic>
      </p:grpSp>
      <p:sp>
        <p:nvSpPr>
          <p:cNvPr id="68" name="object 68"/>
          <p:cNvSpPr txBox="1"/>
          <p:nvPr/>
        </p:nvSpPr>
        <p:spPr>
          <a:xfrm>
            <a:off x="2526283" y="1567434"/>
            <a:ext cx="997585" cy="1405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>
              <a:latin typeface="Microsoft JhengHei"/>
              <a:cs typeface="Microsoft JhengHei"/>
            </a:endParaRPr>
          </a:p>
          <a:p>
            <a:pPr marL="151765">
              <a:lnSpc>
                <a:spcPct val="100000"/>
              </a:lnSpc>
              <a:spcBef>
                <a:spcPts val="1540"/>
              </a:spcBef>
            </a:pPr>
            <a:r>
              <a:rPr sz="1000" spc="-5" dirty="0">
                <a:latin typeface="Microsoft JhengHei"/>
                <a:cs typeface="Microsoft JhengHei"/>
              </a:rPr>
              <a:t>製</a:t>
            </a:r>
            <a:r>
              <a:rPr sz="1000" spc="-10" dirty="0">
                <a:latin typeface="Microsoft JhengHei"/>
                <a:cs typeface="Microsoft JhengHei"/>
              </a:rPr>
              <a:t>品</a:t>
            </a:r>
            <a:r>
              <a:rPr sz="1000" dirty="0">
                <a:latin typeface="Microsoft JhengHei"/>
                <a:cs typeface="Microsoft JhengHei"/>
              </a:rPr>
              <a:t>A-1</a:t>
            </a:r>
            <a:endParaRPr sz="10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700">
              <a:latin typeface="Microsoft JhengHei"/>
              <a:cs typeface="Microsoft JhengHei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Microsoft JhengHei"/>
                <a:cs typeface="Microsoft JhengHei"/>
              </a:rPr>
              <a:t>製品</a:t>
            </a:r>
            <a:r>
              <a:rPr sz="1600" spc="-35" dirty="0">
                <a:latin typeface="Microsoft JhengHei"/>
                <a:cs typeface="Microsoft JhengHei"/>
              </a:rPr>
              <a:t>A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1</a:t>
            </a:r>
            <a:r>
              <a:rPr sz="1600" dirty="0">
                <a:latin typeface="Microsoft JhengHei"/>
                <a:cs typeface="Microsoft JhengHei"/>
              </a:rPr>
              <a:t>-</a:t>
            </a:r>
            <a:r>
              <a:rPr sz="1600" spc="60" dirty="0">
                <a:latin typeface="Microsoft JhengHei"/>
                <a:cs typeface="Microsoft JhengHei"/>
              </a:rPr>
              <a:t>2</a:t>
            </a:r>
            <a:endParaRPr sz="1600">
              <a:latin typeface="Microsoft JhengHei"/>
              <a:cs typeface="Microsoft JhengHei"/>
            </a:endParaRPr>
          </a:p>
          <a:p>
            <a:pPr marL="18415">
              <a:lnSpc>
                <a:spcPct val="100000"/>
              </a:lnSpc>
              <a:spcBef>
                <a:spcPts val="1950"/>
              </a:spcBef>
            </a:pPr>
            <a:r>
              <a:rPr sz="1200" dirty="0">
                <a:latin typeface="Microsoft JhengHei"/>
                <a:cs typeface="Microsoft JhengHei"/>
              </a:rPr>
              <a:t>製品</a:t>
            </a:r>
            <a:r>
              <a:rPr sz="1200" spc="-20" dirty="0">
                <a:latin typeface="Microsoft JhengHei"/>
                <a:cs typeface="Microsoft JhengHei"/>
              </a:rPr>
              <a:t>A</a:t>
            </a:r>
            <a:endParaRPr sz="1200">
              <a:latin typeface="Microsoft JhengHei"/>
              <a:cs typeface="Microsoft JhengHei"/>
            </a:endParaRPr>
          </a:p>
        </p:txBody>
      </p:sp>
      <p:pic>
        <p:nvPicPr>
          <p:cNvPr id="69" name="object 6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421123" y="3069335"/>
            <a:ext cx="257555" cy="259079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979919" y="2709672"/>
            <a:ext cx="259079" cy="259079"/>
          </a:xfrm>
          <a:prstGeom prst="rect">
            <a:avLst/>
          </a:prstGeom>
        </p:spPr>
      </p:pic>
      <p:sp>
        <p:nvSpPr>
          <p:cNvPr id="71" name="object 7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72" name="object 7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748" y="67182"/>
            <a:ext cx="434025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ภาพรวมการจัดการฉลาก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4293" y="902646"/>
            <a:ext cx="10041255" cy="5292474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70840" indent="-358140">
              <a:lnSpc>
                <a:spcPct val="100000"/>
              </a:lnSpc>
              <a:spcBef>
                <a:spcPts val="670"/>
              </a:spcBef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ป้ายกำกับคือ "เครื่องหมาย" สำหรับการค้นหา</a:t>
            </a:r>
            <a:endParaRPr sz="2000" dirty="0">
              <a:latin typeface="Microsoft YaHei"/>
              <a:cs typeface="Microsoft YaHei"/>
            </a:endParaRPr>
          </a:p>
          <a:p>
            <a:pPr marL="728980" lvl="1" indent="-358775">
              <a:lnSpc>
                <a:spcPct val="100000"/>
              </a:lnSpc>
              <a:spcBef>
                <a:spcPts val="445"/>
              </a:spcBef>
              <a:buChar char="•"/>
              <a:tabLst>
                <a:tab pos="728345" algn="l"/>
                <a:tab pos="729615" algn="l"/>
              </a:tabLst>
            </a:pP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ในส่วนของเครื่องเขียนก็เหมือนกับกระดาษโน้ตหรือ "แฮชแท็ก" บน </a:t>
            </a:r>
            <a:r>
              <a:rPr lang="en-US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Twitter </a:t>
            </a: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และ </a:t>
            </a:r>
            <a:r>
              <a:rPr lang="en-US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Instagram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840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สามารถแนบป้ายกำกับหลายรายการในไฟล์เดียวได้ (การกำหนดชื่อของแบบฟอร์ม/แบบฟอร์มป้อนข้อมูล ฯลฯ)</a:t>
            </a:r>
            <a:endParaRPr sz="2000" dirty="0">
              <a:latin typeface="Microsoft YaHei"/>
              <a:cs typeface="Microsoft YaHei"/>
            </a:endParaRPr>
          </a:p>
          <a:p>
            <a:pPr marL="728980" lvl="1" indent="-358775">
              <a:lnSpc>
                <a:spcPct val="100000"/>
              </a:lnSpc>
              <a:spcBef>
                <a:spcPts val="450"/>
              </a:spcBef>
              <a:buChar char="•"/>
              <a:tabLst>
                <a:tab pos="728345" algn="l"/>
                <a:tab pos="729615" algn="l"/>
              </a:tabLst>
            </a:pPr>
            <a:r>
              <a:rPr lang="th-TH" altLang="ja-JP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แนวคิดแตกต่างจากโฟลเดอร์</a:t>
            </a:r>
            <a:endParaRPr lang="ja-JP" altLang="en-US" sz="1600" dirty="0">
              <a:latin typeface="Microsoft YaHei"/>
              <a:cs typeface="Microsoft YaHei"/>
            </a:endParaRPr>
          </a:p>
          <a:p>
            <a:pPr marL="728980">
              <a:lnSpc>
                <a:spcPct val="100000"/>
              </a:lnSpc>
              <a:spcBef>
                <a:spcPts val="384"/>
              </a:spcBef>
            </a:pPr>
            <a:r>
              <a:rPr lang="th-TH" altLang="ja-JP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= โฟลเดอร์มีไว้เพื่อ "จัดเก็บ" และจัดเก็บไว้ในโฟลเดอร์เดียวเท่านั้น</a:t>
            </a:r>
            <a:endParaRPr lang="ja-JP" altLang="en-US" sz="1600" dirty="0">
              <a:latin typeface="Microsoft YaHei"/>
              <a:cs typeface="Microsoft YaHei"/>
            </a:endParaRPr>
          </a:p>
          <a:p>
            <a:pPr marL="728980">
              <a:lnSpc>
                <a:spcPct val="100000"/>
              </a:lnSpc>
              <a:spcBef>
                <a:spcPts val="380"/>
              </a:spcBef>
            </a:pP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= ป้ายกำกับคือ "จุดสังเกต" จึงสามารถกำหนดป้ายกำกับได้หลายป้าย</a:t>
            </a:r>
            <a:endParaRPr sz="16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 dirty="0">
              <a:latin typeface="Microsoft YaHei"/>
              <a:cs typeface="Microsoft YaHei"/>
            </a:endParaRPr>
          </a:p>
          <a:p>
            <a:pPr marL="370840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สามารถตั้งค่าป้ายกำกับสำหรับ "การกำหนดของแบบฟอร์ม</a:t>
            </a:r>
            <a:r>
              <a:rPr lang="en-US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", "</a:t>
            </a: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 แบบฟอร์มการป้อนข้อมูล </a:t>
            </a:r>
            <a:r>
              <a:rPr lang="en-US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", “</a:t>
            </a: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ข้อมูลต้นแบบที่กำหนดเอง </a:t>
            </a:r>
            <a:r>
              <a:rPr lang="en-US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" </a:t>
            </a: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และ " การจัดการไลบรารี </a:t>
            </a:r>
            <a:r>
              <a:rPr lang="en-US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"</a:t>
            </a:r>
            <a:endParaRPr sz="2000" dirty="0">
              <a:latin typeface="Microsoft YaHei"/>
              <a:cs typeface="Microsoft YaHei"/>
            </a:endParaRPr>
          </a:p>
          <a:p>
            <a:pPr marL="728980" lvl="1" indent="-358775">
              <a:lnSpc>
                <a:spcPct val="100000"/>
              </a:lnSpc>
              <a:spcBef>
                <a:spcPts val="450"/>
              </a:spcBef>
              <a:buChar char="•"/>
              <a:tabLst>
                <a:tab pos="728345" algn="l"/>
                <a:tab pos="729615" algn="l"/>
              </a:tabLst>
            </a:pP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เลือกและตั้งค่าประเภทป้ายกำกับที่เหมาะสมสำหรับแต่ละประเภท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840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สามารถทำเป็นชั้นๆ ได้</a:t>
            </a:r>
            <a:endParaRPr sz="2000" dirty="0">
              <a:latin typeface="Microsoft YaHei"/>
              <a:cs typeface="Microsoft YaHei"/>
            </a:endParaRPr>
          </a:p>
          <a:p>
            <a:pPr marL="728980" lvl="1" indent="-358775">
              <a:lnSpc>
                <a:spcPct val="100000"/>
              </a:lnSpc>
              <a:spcBef>
                <a:spcPts val="455"/>
              </a:spcBef>
              <a:buChar char="•"/>
              <a:tabLst>
                <a:tab pos="728345" algn="l"/>
                <a:tab pos="729615" algn="l"/>
              </a:tabLst>
            </a:pP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คุณสามารถจำกัดการค้นหาของคุณให้แคบลงได้</a:t>
            </a:r>
            <a:endParaRPr sz="1600" dirty="0">
              <a:latin typeface="Microsoft YaHei"/>
              <a:cs typeface="Microsoft YaHei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404040"/>
              </a:buClr>
              <a:buFont typeface="Microsoft YaHei"/>
              <a:buChar char="•"/>
            </a:pPr>
            <a:endParaRPr sz="1450" dirty="0">
              <a:latin typeface="Microsoft YaHei"/>
              <a:cs typeface="Microsoft YaHei"/>
            </a:endParaRPr>
          </a:p>
          <a:p>
            <a:pPr marL="370840" indent="-358140">
              <a:lnSpc>
                <a:spcPct val="100000"/>
              </a:lnSpc>
              <a:buChar char="■"/>
              <a:tabLst>
                <a:tab pos="370840" algn="l"/>
              </a:tabLst>
            </a:pPr>
            <a:r>
              <a:rPr lang="th-TH" sz="2000" b="1" dirty="0">
                <a:solidFill>
                  <a:srgbClr val="2E5496"/>
                </a:solidFill>
                <a:latin typeface="Microsoft YaHei"/>
                <a:cs typeface="Microsoft YaHei"/>
              </a:rPr>
              <a:t>การตั้งค่าสิทธิ์</a:t>
            </a:r>
            <a:endParaRPr sz="2000" dirty="0">
              <a:latin typeface="Microsoft YaHei"/>
              <a:cs typeface="Microsoft YaHei"/>
            </a:endParaRPr>
          </a:p>
          <a:p>
            <a:pPr marL="728980" lvl="1" indent="-358775">
              <a:lnSpc>
                <a:spcPct val="100000"/>
              </a:lnSpc>
              <a:spcBef>
                <a:spcPts val="450"/>
              </a:spcBef>
              <a:buChar char="•"/>
              <a:tabLst>
                <a:tab pos="728345" algn="l"/>
                <a:tab pos="729615" algn="l"/>
              </a:tabLst>
            </a:pPr>
            <a:r>
              <a:rPr lang="th-TH" sz="1600" b="1" dirty="0">
                <a:solidFill>
                  <a:srgbClr val="404040"/>
                </a:solidFill>
                <a:latin typeface="Microsoft YaHei"/>
                <a:cs typeface="Microsoft YaHei"/>
              </a:rPr>
              <a:t>คุณสามารถตั้งค่ากลุ่มที่อ้างอิงได้/ไม่สามารถอ้างอิงได้</a:t>
            </a:r>
            <a:endParaRPr sz="1600" dirty="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  <a:tabLst>
                <a:tab pos="11534775" algn="l"/>
              </a:tabLst>
            </a:pPr>
            <a:r>
              <a:rPr spc="-490" dirty="0">
                <a:latin typeface="Times New Roman"/>
                <a:cs typeface="Times New Roman"/>
              </a:rPr>
              <a:t> </a:t>
            </a:r>
            <a:r>
              <a:rPr lang="th-TH" altLang="ja-JP" dirty="0"/>
              <a:t>วิธีการตั้งค่าป้ายกำกับ</a:t>
            </a:r>
            <a:r>
              <a:rPr lang="ja-JP" altLang="en-US" dirty="0"/>
              <a:t> </a:t>
            </a:r>
            <a:r>
              <a:rPr dirty="0"/>
              <a:t>	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63662" y="2529458"/>
            <a:ext cx="9493885" cy="3366135"/>
            <a:chOff x="1363662" y="2529458"/>
            <a:chExt cx="9493885" cy="33661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73124" y="2538983"/>
              <a:ext cx="6371844" cy="334670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68425" y="2534221"/>
              <a:ext cx="6381750" cy="3356610"/>
            </a:xfrm>
            <a:custGeom>
              <a:avLst/>
              <a:gdLst/>
              <a:ahLst/>
              <a:cxnLst/>
              <a:rect l="l" t="t" r="r" b="b"/>
              <a:pathLst>
                <a:path w="6381750" h="3356610">
                  <a:moveTo>
                    <a:pt x="0" y="3356229"/>
                  </a:moveTo>
                  <a:lnTo>
                    <a:pt x="6381369" y="3356229"/>
                  </a:lnTo>
                  <a:lnTo>
                    <a:pt x="6381369" y="0"/>
                  </a:lnTo>
                  <a:lnTo>
                    <a:pt x="0" y="0"/>
                  </a:lnTo>
                  <a:lnTo>
                    <a:pt x="0" y="3356229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88935" y="3901439"/>
              <a:ext cx="3358896" cy="19842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484109" y="3896677"/>
              <a:ext cx="3368675" cy="1993900"/>
            </a:xfrm>
            <a:custGeom>
              <a:avLst/>
              <a:gdLst/>
              <a:ahLst/>
              <a:cxnLst/>
              <a:rect l="l" t="t" r="r" b="b"/>
              <a:pathLst>
                <a:path w="3368675" h="1993900">
                  <a:moveTo>
                    <a:pt x="0" y="1993773"/>
                  </a:moveTo>
                  <a:lnTo>
                    <a:pt x="3368421" y="1993773"/>
                  </a:lnTo>
                  <a:lnTo>
                    <a:pt x="3368421" y="0"/>
                  </a:lnTo>
                  <a:lnTo>
                    <a:pt x="0" y="0"/>
                  </a:lnTo>
                  <a:lnTo>
                    <a:pt x="0" y="1993773"/>
                  </a:lnTo>
                  <a:close/>
                </a:path>
              </a:pathLst>
            </a:custGeom>
            <a:ln w="9525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184135" y="3684142"/>
              <a:ext cx="306070" cy="1242060"/>
            </a:xfrm>
            <a:custGeom>
              <a:avLst/>
              <a:gdLst/>
              <a:ahLst/>
              <a:cxnLst/>
              <a:rect l="l" t="t" r="r" b="b"/>
              <a:pathLst>
                <a:path w="306070" h="1242060">
                  <a:moveTo>
                    <a:pt x="229528" y="1185878"/>
                  </a:moveTo>
                  <a:lnTo>
                    <a:pt x="136398" y="1204467"/>
                  </a:lnTo>
                  <a:lnTo>
                    <a:pt x="121412" y="1226946"/>
                  </a:lnTo>
                  <a:lnTo>
                    <a:pt x="124388" y="1233912"/>
                  </a:lnTo>
                  <a:lnTo>
                    <a:pt x="129603" y="1239043"/>
                  </a:lnTo>
                  <a:lnTo>
                    <a:pt x="136342" y="1241841"/>
                  </a:lnTo>
                  <a:lnTo>
                    <a:pt x="143891" y="1241805"/>
                  </a:lnTo>
                  <a:lnTo>
                    <a:pt x="288557" y="1212849"/>
                  </a:lnTo>
                  <a:lnTo>
                    <a:pt x="259080" y="1212849"/>
                  </a:lnTo>
                  <a:lnTo>
                    <a:pt x="253873" y="1209293"/>
                  </a:lnTo>
                  <a:lnTo>
                    <a:pt x="246125" y="1202816"/>
                  </a:lnTo>
                  <a:lnTo>
                    <a:pt x="238633" y="1195831"/>
                  </a:lnTo>
                  <a:lnTo>
                    <a:pt x="231267" y="1187957"/>
                  </a:lnTo>
                  <a:lnTo>
                    <a:pt x="229528" y="1185878"/>
                  </a:lnTo>
                  <a:close/>
                </a:path>
                <a:path w="306070" h="1242060">
                  <a:moveTo>
                    <a:pt x="234182" y="1184949"/>
                  </a:moveTo>
                  <a:lnTo>
                    <a:pt x="229528" y="1185878"/>
                  </a:lnTo>
                  <a:lnTo>
                    <a:pt x="231267" y="1187957"/>
                  </a:lnTo>
                  <a:lnTo>
                    <a:pt x="238633" y="1195831"/>
                  </a:lnTo>
                  <a:lnTo>
                    <a:pt x="246125" y="1202816"/>
                  </a:lnTo>
                  <a:lnTo>
                    <a:pt x="253873" y="1209293"/>
                  </a:lnTo>
                  <a:lnTo>
                    <a:pt x="259080" y="1212849"/>
                  </a:lnTo>
                  <a:lnTo>
                    <a:pt x="261265" y="1209674"/>
                  </a:lnTo>
                  <a:lnTo>
                    <a:pt x="255524" y="1209674"/>
                  </a:lnTo>
                  <a:lnTo>
                    <a:pt x="234182" y="1184949"/>
                  </a:lnTo>
                  <a:close/>
                </a:path>
                <a:path w="306070" h="1242060">
                  <a:moveTo>
                    <a:pt x="274976" y="1173860"/>
                  </a:moveTo>
                  <a:lnTo>
                    <a:pt x="270891" y="1173860"/>
                  </a:lnTo>
                  <a:lnTo>
                    <a:pt x="277023" y="1179049"/>
                  </a:lnTo>
                  <a:lnTo>
                    <a:pt x="280670" y="1181480"/>
                  </a:lnTo>
                  <a:lnTo>
                    <a:pt x="259080" y="1212849"/>
                  </a:lnTo>
                  <a:lnTo>
                    <a:pt x="288557" y="1212849"/>
                  </a:lnTo>
                  <a:lnTo>
                    <a:pt x="305689" y="1209420"/>
                  </a:lnTo>
                  <a:lnTo>
                    <a:pt x="274976" y="1173860"/>
                  </a:lnTo>
                  <a:close/>
                </a:path>
                <a:path w="306070" h="1242060">
                  <a:moveTo>
                    <a:pt x="266192" y="1178559"/>
                  </a:moveTo>
                  <a:lnTo>
                    <a:pt x="234182" y="1184949"/>
                  </a:lnTo>
                  <a:lnTo>
                    <a:pt x="255524" y="1209674"/>
                  </a:lnTo>
                  <a:lnTo>
                    <a:pt x="266192" y="1178559"/>
                  </a:lnTo>
                  <a:close/>
                </a:path>
                <a:path w="306070" h="1242060">
                  <a:moveTo>
                    <a:pt x="276272" y="1178559"/>
                  </a:moveTo>
                  <a:lnTo>
                    <a:pt x="266192" y="1178559"/>
                  </a:lnTo>
                  <a:lnTo>
                    <a:pt x="255524" y="1209674"/>
                  </a:lnTo>
                  <a:lnTo>
                    <a:pt x="261265" y="1209674"/>
                  </a:lnTo>
                  <a:lnTo>
                    <a:pt x="280670" y="1181480"/>
                  </a:lnTo>
                  <a:lnTo>
                    <a:pt x="277622" y="1179448"/>
                  </a:lnTo>
                  <a:lnTo>
                    <a:pt x="276272" y="1178559"/>
                  </a:lnTo>
                  <a:close/>
                </a:path>
                <a:path w="306070" h="1242060">
                  <a:moveTo>
                    <a:pt x="202268" y="1147974"/>
                  </a:moveTo>
                  <a:lnTo>
                    <a:pt x="224155" y="1179448"/>
                  </a:lnTo>
                  <a:lnTo>
                    <a:pt x="229528" y="1185878"/>
                  </a:lnTo>
                  <a:lnTo>
                    <a:pt x="234182" y="1184949"/>
                  </a:lnTo>
                  <a:lnTo>
                    <a:pt x="202268" y="1147974"/>
                  </a:lnTo>
                  <a:close/>
                </a:path>
                <a:path w="306070" h="1242060">
                  <a:moveTo>
                    <a:pt x="184785" y="1077991"/>
                  </a:moveTo>
                  <a:lnTo>
                    <a:pt x="177542" y="1078847"/>
                  </a:lnTo>
                  <a:lnTo>
                    <a:pt x="170942" y="1082547"/>
                  </a:lnTo>
                  <a:lnTo>
                    <a:pt x="169287" y="1084707"/>
                  </a:lnTo>
                  <a:lnTo>
                    <a:pt x="170434" y="1087373"/>
                  </a:lnTo>
                  <a:lnTo>
                    <a:pt x="189992" y="1126616"/>
                  </a:lnTo>
                  <a:lnTo>
                    <a:pt x="234182" y="1184949"/>
                  </a:lnTo>
                  <a:lnTo>
                    <a:pt x="266192" y="1178559"/>
                  </a:lnTo>
                  <a:lnTo>
                    <a:pt x="276272" y="1178559"/>
                  </a:lnTo>
                  <a:lnTo>
                    <a:pt x="276098" y="1178432"/>
                  </a:lnTo>
                  <a:lnTo>
                    <a:pt x="276294" y="1178432"/>
                  </a:lnTo>
                  <a:lnTo>
                    <a:pt x="271941" y="1174749"/>
                  </a:lnTo>
                  <a:lnTo>
                    <a:pt x="271780" y="1174749"/>
                  </a:lnTo>
                  <a:lnTo>
                    <a:pt x="266119" y="1169415"/>
                  </a:lnTo>
                  <a:lnTo>
                    <a:pt x="265175" y="1168526"/>
                  </a:lnTo>
                  <a:lnTo>
                    <a:pt x="260168" y="1163065"/>
                  </a:lnTo>
                  <a:lnTo>
                    <a:pt x="254245" y="1155953"/>
                  </a:lnTo>
                  <a:lnTo>
                    <a:pt x="247523" y="1147317"/>
                  </a:lnTo>
                  <a:lnTo>
                    <a:pt x="241554" y="1138808"/>
                  </a:lnTo>
                  <a:lnTo>
                    <a:pt x="235867" y="1129918"/>
                  </a:lnTo>
                  <a:lnTo>
                    <a:pt x="233033" y="1125297"/>
                  </a:lnTo>
                  <a:lnTo>
                    <a:pt x="197866" y="1084579"/>
                  </a:lnTo>
                  <a:lnTo>
                    <a:pt x="191837" y="1079922"/>
                  </a:lnTo>
                  <a:lnTo>
                    <a:pt x="184785" y="1077991"/>
                  </a:lnTo>
                  <a:close/>
                </a:path>
                <a:path w="306070" h="1242060">
                  <a:moveTo>
                    <a:pt x="276098" y="1178432"/>
                  </a:moveTo>
                  <a:lnTo>
                    <a:pt x="277495" y="1179448"/>
                  </a:lnTo>
                  <a:lnTo>
                    <a:pt x="277023" y="1179049"/>
                  </a:lnTo>
                  <a:lnTo>
                    <a:pt x="276098" y="1178432"/>
                  </a:lnTo>
                  <a:close/>
                </a:path>
                <a:path w="306070" h="1242060">
                  <a:moveTo>
                    <a:pt x="277023" y="1179049"/>
                  </a:moveTo>
                  <a:lnTo>
                    <a:pt x="277495" y="1179448"/>
                  </a:lnTo>
                  <a:lnTo>
                    <a:pt x="277023" y="1179049"/>
                  </a:lnTo>
                  <a:close/>
                </a:path>
                <a:path w="306070" h="1242060">
                  <a:moveTo>
                    <a:pt x="276294" y="1178432"/>
                  </a:moveTo>
                  <a:lnTo>
                    <a:pt x="276098" y="1178432"/>
                  </a:lnTo>
                  <a:lnTo>
                    <a:pt x="277023" y="1179049"/>
                  </a:lnTo>
                  <a:lnTo>
                    <a:pt x="276294" y="1178432"/>
                  </a:lnTo>
                  <a:close/>
                </a:path>
                <a:path w="306070" h="1242060">
                  <a:moveTo>
                    <a:pt x="258852" y="1155191"/>
                  </a:moveTo>
                  <a:lnTo>
                    <a:pt x="253619" y="1155191"/>
                  </a:lnTo>
                  <a:lnTo>
                    <a:pt x="259532" y="1162381"/>
                  </a:lnTo>
                  <a:lnTo>
                    <a:pt x="265684" y="1169005"/>
                  </a:lnTo>
                  <a:lnTo>
                    <a:pt x="271780" y="1174749"/>
                  </a:lnTo>
                  <a:lnTo>
                    <a:pt x="270891" y="1173860"/>
                  </a:lnTo>
                  <a:lnTo>
                    <a:pt x="274976" y="1173860"/>
                  </a:lnTo>
                  <a:lnTo>
                    <a:pt x="258852" y="1155191"/>
                  </a:lnTo>
                  <a:close/>
                </a:path>
                <a:path w="306070" h="1242060">
                  <a:moveTo>
                    <a:pt x="270891" y="1173860"/>
                  </a:moveTo>
                  <a:lnTo>
                    <a:pt x="271780" y="1174749"/>
                  </a:lnTo>
                  <a:lnTo>
                    <a:pt x="271941" y="1174749"/>
                  </a:lnTo>
                  <a:lnTo>
                    <a:pt x="270891" y="1173860"/>
                  </a:lnTo>
                  <a:close/>
                </a:path>
                <a:path w="306070" h="1242060">
                  <a:moveTo>
                    <a:pt x="265175" y="1168526"/>
                  </a:moveTo>
                  <a:lnTo>
                    <a:pt x="266065" y="1169415"/>
                  </a:lnTo>
                  <a:lnTo>
                    <a:pt x="265684" y="1169005"/>
                  </a:lnTo>
                  <a:lnTo>
                    <a:pt x="265175" y="1168526"/>
                  </a:lnTo>
                  <a:close/>
                </a:path>
                <a:path w="306070" h="1242060">
                  <a:moveTo>
                    <a:pt x="265684" y="1169005"/>
                  </a:moveTo>
                  <a:lnTo>
                    <a:pt x="266065" y="1169415"/>
                  </a:lnTo>
                  <a:lnTo>
                    <a:pt x="265684" y="1169005"/>
                  </a:lnTo>
                  <a:close/>
                </a:path>
                <a:path w="306070" h="1242060">
                  <a:moveTo>
                    <a:pt x="265239" y="1168526"/>
                  </a:moveTo>
                  <a:lnTo>
                    <a:pt x="265684" y="1169005"/>
                  </a:lnTo>
                  <a:lnTo>
                    <a:pt x="265239" y="1168526"/>
                  </a:lnTo>
                  <a:close/>
                </a:path>
                <a:path w="306070" h="1242060">
                  <a:moveTo>
                    <a:pt x="259532" y="1162381"/>
                  </a:moveTo>
                  <a:lnTo>
                    <a:pt x="260096" y="1163065"/>
                  </a:lnTo>
                  <a:lnTo>
                    <a:pt x="259532" y="1162381"/>
                  </a:lnTo>
                  <a:close/>
                </a:path>
                <a:path w="306070" h="1242060">
                  <a:moveTo>
                    <a:pt x="259469" y="1162303"/>
                  </a:moveTo>
                  <a:close/>
                </a:path>
                <a:path w="306070" h="1242060">
                  <a:moveTo>
                    <a:pt x="236476" y="1129283"/>
                  </a:moveTo>
                  <a:lnTo>
                    <a:pt x="235458" y="1129283"/>
                  </a:lnTo>
                  <a:lnTo>
                    <a:pt x="241935" y="1139316"/>
                  </a:lnTo>
                  <a:lnTo>
                    <a:pt x="248031" y="1147952"/>
                  </a:lnTo>
                  <a:lnTo>
                    <a:pt x="254127" y="1155953"/>
                  </a:lnTo>
                  <a:lnTo>
                    <a:pt x="253619" y="1155191"/>
                  </a:lnTo>
                  <a:lnTo>
                    <a:pt x="258852" y="1155191"/>
                  </a:lnTo>
                  <a:lnTo>
                    <a:pt x="236476" y="1129283"/>
                  </a:lnTo>
                  <a:close/>
                </a:path>
                <a:path w="306070" h="1242060">
                  <a:moveTo>
                    <a:pt x="253619" y="1155191"/>
                  </a:moveTo>
                  <a:lnTo>
                    <a:pt x="254127" y="1155953"/>
                  </a:lnTo>
                  <a:lnTo>
                    <a:pt x="253619" y="1155191"/>
                  </a:lnTo>
                  <a:close/>
                </a:path>
                <a:path w="306070" h="1242060">
                  <a:moveTo>
                    <a:pt x="169283" y="1084696"/>
                  </a:moveTo>
                  <a:lnTo>
                    <a:pt x="166286" y="1088576"/>
                  </a:lnTo>
                  <a:lnTo>
                    <a:pt x="164369" y="1095628"/>
                  </a:lnTo>
                  <a:lnTo>
                    <a:pt x="165262" y="1102871"/>
                  </a:lnTo>
                  <a:lnTo>
                    <a:pt x="169037" y="1109471"/>
                  </a:lnTo>
                  <a:lnTo>
                    <a:pt x="202268" y="1147974"/>
                  </a:lnTo>
                  <a:lnTo>
                    <a:pt x="196596" y="1138554"/>
                  </a:lnTo>
                  <a:lnTo>
                    <a:pt x="189992" y="1126616"/>
                  </a:lnTo>
                  <a:lnTo>
                    <a:pt x="183388" y="1114170"/>
                  </a:lnTo>
                  <a:lnTo>
                    <a:pt x="176911" y="1101089"/>
                  </a:lnTo>
                  <a:lnTo>
                    <a:pt x="170434" y="1087373"/>
                  </a:lnTo>
                  <a:lnTo>
                    <a:pt x="169283" y="1084696"/>
                  </a:lnTo>
                  <a:close/>
                </a:path>
                <a:path w="306070" h="1242060">
                  <a:moveTo>
                    <a:pt x="247523" y="1147317"/>
                  </a:moveTo>
                  <a:lnTo>
                    <a:pt x="248008" y="1147952"/>
                  </a:lnTo>
                  <a:lnTo>
                    <a:pt x="247523" y="1147317"/>
                  </a:lnTo>
                  <a:close/>
                </a:path>
                <a:path w="306070" h="1242060">
                  <a:moveTo>
                    <a:pt x="247581" y="1147317"/>
                  </a:moveTo>
                  <a:lnTo>
                    <a:pt x="248031" y="1147952"/>
                  </a:lnTo>
                  <a:lnTo>
                    <a:pt x="247581" y="1147317"/>
                  </a:lnTo>
                  <a:close/>
                </a:path>
                <a:path w="306070" h="1242060">
                  <a:moveTo>
                    <a:pt x="241554" y="1138808"/>
                  </a:moveTo>
                  <a:lnTo>
                    <a:pt x="241913" y="1139316"/>
                  </a:lnTo>
                  <a:lnTo>
                    <a:pt x="241554" y="1138808"/>
                  </a:lnTo>
                  <a:close/>
                </a:path>
                <a:path w="306070" h="1242060">
                  <a:moveTo>
                    <a:pt x="241607" y="1138808"/>
                  </a:moveTo>
                  <a:lnTo>
                    <a:pt x="241935" y="1139316"/>
                  </a:lnTo>
                  <a:lnTo>
                    <a:pt x="241607" y="1138808"/>
                  </a:lnTo>
                  <a:close/>
                </a:path>
                <a:path w="306070" h="1242060">
                  <a:moveTo>
                    <a:pt x="233033" y="1125297"/>
                  </a:moveTo>
                  <a:lnTo>
                    <a:pt x="235839" y="1129918"/>
                  </a:lnTo>
                  <a:lnTo>
                    <a:pt x="235458" y="1129283"/>
                  </a:lnTo>
                  <a:lnTo>
                    <a:pt x="236476" y="1129283"/>
                  </a:lnTo>
                  <a:lnTo>
                    <a:pt x="233033" y="1125297"/>
                  </a:lnTo>
                  <a:close/>
                </a:path>
                <a:path w="306070" h="1242060">
                  <a:moveTo>
                    <a:pt x="235458" y="1129283"/>
                  </a:moveTo>
                  <a:lnTo>
                    <a:pt x="235839" y="1129918"/>
                  </a:lnTo>
                  <a:lnTo>
                    <a:pt x="235458" y="1129283"/>
                  </a:lnTo>
                  <a:close/>
                </a:path>
                <a:path w="306070" h="1242060">
                  <a:moveTo>
                    <a:pt x="208194" y="1077991"/>
                  </a:moveTo>
                  <a:lnTo>
                    <a:pt x="184785" y="1077991"/>
                  </a:lnTo>
                  <a:lnTo>
                    <a:pt x="191837" y="1079922"/>
                  </a:lnTo>
                  <a:lnTo>
                    <a:pt x="197866" y="1084579"/>
                  </a:lnTo>
                  <a:lnTo>
                    <a:pt x="233033" y="1125297"/>
                  </a:lnTo>
                  <a:lnTo>
                    <a:pt x="229362" y="1119250"/>
                  </a:lnTo>
                  <a:lnTo>
                    <a:pt x="223266" y="1108328"/>
                  </a:lnTo>
                  <a:lnTo>
                    <a:pt x="217297" y="1096771"/>
                  </a:lnTo>
                  <a:lnTo>
                    <a:pt x="211209" y="1084452"/>
                  </a:lnTo>
                  <a:lnTo>
                    <a:pt x="208194" y="1077991"/>
                  </a:lnTo>
                  <a:close/>
                </a:path>
                <a:path w="306070" h="1242060">
                  <a:moveTo>
                    <a:pt x="229455" y="1119250"/>
                  </a:moveTo>
                  <a:lnTo>
                    <a:pt x="229743" y="1119758"/>
                  </a:lnTo>
                  <a:lnTo>
                    <a:pt x="229455" y="1119250"/>
                  </a:lnTo>
                  <a:close/>
                </a:path>
                <a:path w="306070" h="1242060">
                  <a:moveTo>
                    <a:pt x="223321" y="1108328"/>
                  </a:moveTo>
                  <a:lnTo>
                    <a:pt x="223520" y="1108709"/>
                  </a:lnTo>
                  <a:lnTo>
                    <a:pt x="223321" y="1108328"/>
                  </a:lnTo>
                  <a:close/>
                </a:path>
                <a:path w="306070" h="1242060">
                  <a:moveTo>
                    <a:pt x="217360" y="1096771"/>
                  </a:moveTo>
                  <a:lnTo>
                    <a:pt x="217550" y="1097152"/>
                  </a:lnTo>
                  <a:lnTo>
                    <a:pt x="217360" y="1096771"/>
                  </a:lnTo>
                  <a:close/>
                </a:path>
                <a:path w="306070" h="1242060">
                  <a:moveTo>
                    <a:pt x="211209" y="1084452"/>
                  </a:moveTo>
                  <a:lnTo>
                    <a:pt x="211327" y="1084706"/>
                  </a:lnTo>
                  <a:lnTo>
                    <a:pt x="211209" y="1084452"/>
                  </a:lnTo>
                  <a:close/>
                </a:path>
                <a:path w="306070" h="1242060">
                  <a:moveTo>
                    <a:pt x="38100" y="0"/>
                  </a:moveTo>
                  <a:lnTo>
                    <a:pt x="0" y="253"/>
                  </a:lnTo>
                  <a:lnTo>
                    <a:pt x="381" y="57022"/>
                  </a:lnTo>
                  <a:lnTo>
                    <a:pt x="1650" y="113918"/>
                  </a:lnTo>
                  <a:lnTo>
                    <a:pt x="3683" y="170433"/>
                  </a:lnTo>
                  <a:lnTo>
                    <a:pt x="6477" y="226694"/>
                  </a:lnTo>
                  <a:lnTo>
                    <a:pt x="9906" y="282574"/>
                  </a:lnTo>
                  <a:lnTo>
                    <a:pt x="14224" y="337819"/>
                  </a:lnTo>
                  <a:lnTo>
                    <a:pt x="19177" y="392556"/>
                  </a:lnTo>
                  <a:lnTo>
                    <a:pt x="24765" y="446277"/>
                  </a:lnTo>
                  <a:lnTo>
                    <a:pt x="30861" y="499236"/>
                  </a:lnTo>
                  <a:lnTo>
                    <a:pt x="37846" y="551179"/>
                  </a:lnTo>
                  <a:lnTo>
                    <a:pt x="45212" y="601979"/>
                  </a:lnTo>
                  <a:lnTo>
                    <a:pt x="53086" y="651636"/>
                  </a:lnTo>
                  <a:lnTo>
                    <a:pt x="61595" y="700023"/>
                  </a:lnTo>
                  <a:lnTo>
                    <a:pt x="70612" y="746886"/>
                  </a:lnTo>
                  <a:lnTo>
                    <a:pt x="80010" y="792225"/>
                  </a:lnTo>
                  <a:lnTo>
                    <a:pt x="90043" y="835913"/>
                  </a:lnTo>
                  <a:lnTo>
                    <a:pt x="100457" y="877950"/>
                  </a:lnTo>
                  <a:lnTo>
                    <a:pt x="111252" y="918082"/>
                  </a:lnTo>
                  <a:lnTo>
                    <a:pt x="122428" y="956182"/>
                  </a:lnTo>
                  <a:lnTo>
                    <a:pt x="139700" y="1009649"/>
                  </a:lnTo>
                  <a:lnTo>
                    <a:pt x="158041" y="1058163"/>
                  </a:lnTo>
                  <a:lnTo>
                    <a:pt x="169283" y="1084696"/>
                  </a:lnTo>
                  <a:lnTo>
                    <a:pt x="170942" y="1082547"/>
                  </a:lnTo>
                  <a:lnTo>
                    <a:pt x="177542" y="1078847"/>
                  </a:lnTo>
                  <a:lnTo>
                    <a:pt x="184785" y="1077991"/>
                  </a:lnTo>
                  <a:lnTo>
                    <a:pt x="208194" y="1077991"/>
                  </a:lnTo>
                  <a:lnTo>
                    <a:pt x="205105" y="1071371"/>
                  </a:lnTo>
                  <a:lnTo>
                    <a:pt x="199373" y="1058163"/>
                  </a:lnTo>
                  <a:lnTo>
                    <a:pt x="199283" y="1057909"/>
                  </a:lnTo>
                  <a:lnTo>
                    <a:pt x="193400" y="1043812"/>
                  </a:lnTo>
                  <a:lnTo>
                    <a:pt x="193319" y="1043558"/>
                  </a:lnTo>
                  <a:lnTo>
                    <a:pt x="187426" y="1028826"/>
                  </a:lnTo>
                  <a:lnTo>
                    <a:pt x="187356" y="1028572"/>
                  </a:lnTo>
                  <a:lnTo>
                    <a:pt x="181578" y="1013205"/>
                  </a:lnTo>
                  <a:lnTo>
                    <a:pt x="181517" y="1012951"/>
                  </a:lnTo>
                  <a:lnTo>
                    <a:pt x="175733" y="997076"/>
                  </a:lnTo>
                  <a:lnTo>
                    <a:pt x="175680" y="996822"/>
                  </a:lnTo>
                  <a:lnTo>
                    <a:pt x="169932" y="980185"/>
                  </a:lnTo>
                  <a:lnTo>
                    <a:pt x="158870" y="945260"/>
                  </a:lnTo>
                  <a:lnTo>
                    <a:pt x="147939" y="907922"/>
                  </a:lnTo>
                  <a:lnTo>
                    <a:pt x="147852" y="907541"/>
                  </a:lnTo>
                  <a:lnTo>
                    <a:pt x="137389" y="868679"/>
                  </a:lnTo>
                  <a:lnTo>
                    <a:pt x="137319" y="868298"/>
                  </a:lnTo>
                  <a:lnTo>
                    <a:pt x="127189" y="827277"/>
                  </a:lnTo>
                  <a:lnTo>
                    <a:pt x="117308" y="784351"/>
                  </a:lnTo>
                  <a:lnTo>
                    <a:pt x="117268" y="783970"/>
                  </a:lnTo>
                  <a:lnTo>
                    <a:pt x="108002" y="739520"/>
                  </a:lnTo>
                  <a:lnTo>
                    <a:pt x="108027" y="739266"/>
                  </a:lnTo>
                  <a:lnTo>
                    <a:pt x="99109" y="693292"/>
                  </a:lnTo>
                  <a:lnTo>
                    <a:pt x="99142" y="693038"/>
                  </a:lnTo>
                  <a:lnTo>
                    <a:pt x="90745" y="645540"/>
                  </a:lnTo>
                  <a:lnTo>
                    <a:pt x="82844" y="596391"/>
                  </a:lnTo>
                  <a:lnTo>
                    <a:pt x="75601" y="546099"/>
                  </a:lnTo>
                  <a:lnTo>
                    <a:pt x="68757" y="494791"/>
                  </a:lnTo>
                  <a:lnTo>
                    <a:pt x="62640" y="442213"/>
                  </a:lnTo>
                  <a:lnTo>
                    <a:pt x="57062" y="389000"/>
                  </a:lnTo>
                  <a:lnTo>
                    <a:pt x="52219" y="334771"/>
                  </a:lnTo>
                  <a:lnTo>
                    <a:pt x="48035" y="280161"/>
                  </a:lnTo>
                  <a:lnTo>
                    <a:pt x="44570" y="224535"/>
                  </a:lnTo>
                  <a:lnTo>
                    <a:pt x="41643" y="168655"/>
                  </a:lnTo>
                  <a:lnTo>
                    <a:pt x="39745" y="112648"/>
                  </a:lnTo>
                  <a:lnTo>
                    <a:pt x="38479" y="56387"/>
                  </a:lnTo>
                  <a:lnTo>
                    <a:pt x="38100" y="0"/>
                  </a:lnTo>
                  <a:close/>
                </a:path>
                <a:path w="306070" h="1242060">
                  <a:moveTo>
                    <a:pt x="205137" y="1071371"/>
                  </a:moveTo>
                  <a:lnTo>
                    <a:pt x="205359" y="1071879"/>
                  </a:lnTo>
                  <a:lnTo>
                    <a:pt x="205137" y="1071371"/>
                  </a:lnTo>
                  <a:close/>
                </a:path>
                <a:path w="306070" h="1242060">
                  <a:moveTo>
                    <a:pt x="199283" y="1057909"/>
                  </a:moveTo>
                  <a:lnTo>
                    <a:pt x="199390" y="1058163"/>
                  </a:lnTo>
                  <a:lnTo>
                    <a:pt x="199283" y="1057909"/>
                  </a:lnTo>
                  <a:close/>
                </a:path>
                <a:path w="306070" h="1242060">
                  <a:moveTo>
                    <a:pt x="193319" y="1043558"/>
                  </a:moveTo>
                  <a:lnTo>
                    <a:pt x="193421" y="1043812"/>
                  </a:lnTo>
                  <a:lnTo>
                    <a:pt x="193319" y="1043558"/>
                  </a:lnTo>
                  <a:close/>
                </a:path>
                <a:path w="306070" h="1242060">
                  <a:moveTo>
                    <a:pt x="187356" y="1028572"/>
                  </a:moveTo>
                  <a:lnTo>
                    <a:pt x="187452" y="1028826"/>
                  </a:lnTo>
                  <a:lnTo>
                    <a:pt x="187356" y="1028572"/>
                  </a:lnTo>
                  <a:close/>
                </a:path>
                <a:path w="306070" h="1242060">
                  <a:moveTo>
                    <a:pt x="181517" y="1012951"/>
                  </a:moveTo>
                  <a:lnTo>
                    <a:pt x="181610" y="1013205"/>
                  </a:lnTo>
                  <a:lnTo>
                    <a:pt x="181517" y="1012951"/>
                  </a:lnTo>
                  <a:close/>
                </a:path>
                <a:path w="306070" h="1242060">
                  <a:moveTo>
                    <a:pt x="175680" y="996822"/>
                  </a:moveTo>
                  <a:lnTo>
                    <a:pt x="175768" y="997076"/>
                  </a:lnTo>
                  <a:lnTo>
                    <a:pt x="175680" y="996822"/>
                  </a:lnTo>
                  <a:close/>
                </a:path>
                <a:path w="306070" h="1242060">
                  <a:moveTo>
                    <a:pt x="170001" y="980403"/>
                  </a:moveTo>
                  <a:lnTo>
                    <a:pt x="170053" y="980566"/>
                  </a:lnTo>
                  <a:lnTo>
                    <a:pt x="170001" y="980403"/>
                  </a:lnTo>
                  <a:close/>
                </a:path>
                <a:path w="306070" h="1242060">
                  <a:moveTo>
                    <a:pt x="169932" y="980185"/>
                  </a:moveTo>
                  <a:lnTo>
                    <a:pt x="170001" y="980403"/>
                  </a:lnTo>
                  <a:lnTo>
                    <a:pt x="169932" y="980185"/>
                  </a:lnTo>
                  <a:close/>
                </a:path>
                <a:path w="306070" h="1242060">
                  <a:moveTo>
                    <a:pt x="158765" y="944879"/>
                  </a:moveTo>
                  <a:lnTo>
                    <a:pt x="158877" y="945260"/>
                  </a:lnTo>
                  <a:lnTo>
                    <a:pt x="158765" y="944879"/>
                  </a:lnTo>
                  <a:close/>
                </a:path>
                <a:path w="306070" h="1242060">
                  <a:moveTo>
                    <a:pt x="147852" y="907541"/>
                  </a:moveTo>
                  <a:lnTo>
                    <a:pt x="147955" y="907922"/>
                  </a:lnTo>
                  <a:lnTo>
                    <a:pt x="147852" y="907541"/>
                  </a:lnTo>
                  <a:close/>
                </a:path>
                <a:path w="306070" h="1242060">
                  <a:moveTo>
                    <a:pt x="137319" y="868298"/>
                  </a:moveTo>
                  <a:lnTo>
                    <a:pt x="137414" y="868679"/>
                  </a:lnTo>
                  <a:lnTo>
                    <a:pt x="137319" y="868298"/>
                  </a:lnTo>
                  <a:close/>
                </a:path>
                <a:path w="306070" h="1242060">
                  <a:moveTo>
                    <a:pt x="127127" y="827023"/>
                  </a:moveTo>
                  <a:lnTo>
                    <a:pt x="127127" y="827277"/>
                  </a:lnTo>
                  <a:lnTo>
                    <a:pt x="127127" y="827023"/>
                  </a:lnTo>
                  <a:close/>
                </a:path>
                <a:path w="306070" h="1242060">
                  <a:moveTo>
                    <a:pt x="117268" y="783970"/>
                  </a:moveTo>
                  <a:lnTo>
                    <a:pt x="117348" y="784351"/>
                  </a:lnTo>
                  <a:lnTo>
                    <a:pt x="117268" y="783970"/>
                  </a:lnTo>
                  <a:close/>
                </a:path>
                <a:path w="306070" h="1242060">
                  <a:moveTo>
                    <a:pt x="108027" y="739266"/>
                  </a:moveTo>
                  <a:lnTo>
                    <a:pt x="108077" y="739520"/>
                  </a:lnTo>
                  <a:lnTo>
                    <a:pt x="108027" y="739266"/>
                  </a:lnTo>
                  <a:close/>
                </a:path>
                <a:path w="306070" h="1242060">
                  <a:moveTo>
                    <a:pt x="99142" y="693038"/>
                  </a:moveTo>
                  <a:lnTo>
                    <a:pt x="99187" y="693292"/>
                  </a:lnTo>
                  <a:lnTo>
                    <a:pt x="99142" y="693038"/>
                  </a:lnTo>
                  <a:close/>
                </a:path>
                <a:path w="306070" h="1242060">
                  <a:moveTo>
                    <a:pt x="90678" y="645159"/>
                  </a:moveTo>
                  <a:lnTo>
                    <a:pt x="90678" y="645540"/>
                  </a:lnTo>
                  <a:lnTo>
                    <a:pt x="90678" y="645159"/>
                  </a:lnTo>
                  <a:close/>
                </a:path>
                <a:path w="306070" h="1242060">
                  <a:moveTo>
                    <a:pt x="82804" y="596137"/>
                  </a:moveTo>
                  <a:lnTo>
                    <a:pt x="82804" y="596391"/>
                  </a:lnTo>
                  <a:lnTo>
                    <a:pt x="82804" y="596137"/>
                  </a:lnTo>
                  <a:close/>
                </a:path>
                <a:path w="306070" h="1242060">
                  <a:moveTo>
                    <a:pt x="75565" y="545845"/>
                  </a:moveTo>
                  <a:lnTo>
                    <a:pt x="75565" y="546099"/>
                  </a:lnTo>
                  <a:lnTo>
                    <a:pt x="75565" y="545845"/>
                  </a:lnTo>
                  <a:close/>
                </a:path>
                <a:path w="306070" h="1242060">
                  <a:moveTo>
                    <a:pt x="68707" y="494410"/>
                  </a:moveTo>
                  <a:lnTo>
                    <a:pt x="68707" y="494791"/>
                  </a:lnTo>
                  <a:lnTo>
                    <a:pt x="68707" y="494410"/>
                  </a:lnTo>
                  <a:close/>
                </a:path>
                <a:path w="306070" h="1242060">
                  <a:moveTo>
                    <a:pt x="62611" y="441959"/>
                  </a:moveTo>
                  <a:lnTo>
                    <a:pt x="62611" y="442213"/>
                  </a:lnTo>
                  <a:lnTo>
                    <a:pt x="62611" y="441959"/>
                  </a:lnTo>
                  <a:close/>
                </a:path>
                <a:path w="306070" h="1242060">
                  <a:moveTo>
                    <a:pt x="57023" y="388619"/>
                  </a:moveTo>
                  <a:lnTo>
                    <a:pt x="57023" y="389000"/>
                  </a:lnTo>
                  <a:lnTo>
                    <a:pt x="57023" y="388619"/>
                  </a:lnTo>
                  <a:close/>
                </a:path>
                <a:path w="306070" h="1242060">
                  <a:moveTo>
                    <a:pt x="52197" y="334517"/>
                  </a:moveTo>
                  <a:lnTo>
                    <a:pt x="52197" y="334771"/>
                  </a:lnTo>
                  <a:lnTo>
                    <a:pt x="52197" y="334517"/>
                  </a:lnTo>
                  <a:close/>
                </a:path>
                <a:path w="306070" h="1242060">
                  <a:moveTo>
                    <a:pt x="48006" y="279780"/>
                  </a:moveTo>
                  <a:lnTo>
                    <a:pt x="48006" y="280161"/>
                  </a:lnTo>
                  <a:lnTo>
                    <a:pt x="48006" y="279780"/>
                  </a:lnTo>
                  <a:close/>
                </a:path>
                <a:path w="306070" h="1242060">
                  <a:moveTo>
                    <a:pt x="41656" y="168655"/>
                  </a:moveTo>
                  <a:lnTo>
                    <a:pt x="41656" y="169036"/>
                  </a:lnTo>
                  <a:lnTo>
                    <a:pt x="41656" y="16865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169152" y="2944367"/>
              <a:ext cx="1744980" cy="548005"/>
            </a:xfrm>
            <a:custGeom>
              <a:avLst/>
              <a:gdLst/>
              <a:ahLst/>
              <a:cxnLst/>
              <a:rect l="l" t="t" r="r" b="b"/>
              <a:pathLst>
                <a:path w="1744979" h="548004">
                  <a:moveTo>
                    <a:pt x="1454150" y="262128"/>
                  </a:moveTo>
                  <a:lnTo>
                    <a:pt x="1017904" y="262128"/>
                  </a:lnTo>
                  <a:lnTo>
                    <a:pt x="1098423" y="547497"/>
                  </a:lnTo>
                  <a:lnTo>
                    <a:pt x="1454150" y="262128"/>
                  </a:lnTo>
                  <a:close/>
                </a:path>
                <a:path w="1744979" h="548004">
                  <a:moveTo>
                    <a:pt x="1701292" y="0"/>
                  </a:moveTo>
                  <a:lnTo>
                    <a:pt x="43687" y="0"/>
                  </a:lnTo>
                  <a:lnTo>
                    <a:pt x="26681" y="3432"/>
                  </a:lnTo>
                  <a:lnTo>
                    <a:pt x="12795" y="12795"/>
                  </a:lnTo>
                  <a:lnTo>
                    <a:pt x="3432" y="26681"/>
                  </a:lnTo>
                  <a:lnTo>
                    <a:pt x="0" y="43687"/>
                  </a:lnTo>
                  <a:lnTo>
                    <a:pt x="0" y="218440"/>
                  </a:lnTo>
                  <a:lnTo>
                    <a:pt x="3432" y="235446"/>
                  </a:lnTo>
                  <a:lnTo>
                    <a:pt x="12795" y="249332"/>
                  </a:lnTo>
                  <a:lnTo>
                    <a:pt x="26681" y="258695"/>
                  </a:lnTo>
                  <a:lnTo>
                    <a:pt x="43687" y="262128"/>
                  </a:lnTo>
                  <a:lnTo>
                    <a:pt x="1701292" y="262128"/>
                  </a:lnTo>
                  <a:lnTo>
                    <a:pt x="1718298" y="258695"/>
                  </a:lnTo>
                  <a:lnTo>
                    <a:pt x="1732184" y="249332"/>
                  </a:lnTo>
                  <a:lnTo>
                    <a:pt x="1741547" y="235446"/>
                  </a:lnTo>
                  <a:lnTo>
                    <a:pt x="1744979" y="218440"/>
                  </a:lnTo>
                  <a:lnTo>
                    <a:pt x="1744979" y="43687"/>
                  </a:lnTo>
                  <a:lnTo>
                    <a:pt x="1741547" y="26681"/>
                  </a:lnTo>
                  <a:lnTo>
                    <a:pt x="1732184" y="12795"/>
                  </a:lnTo>
                  <a:lnTo>
                    <a:pt x="1718298" y="3432"/>
                  </a:lnTo>
                  <a:lnTo>
                    <a:pt x="1701292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169152" y="2944367"/>
              <a:ext cx="1744980" cy="548005"/>
            </a:xfrm>
            <a:custGeom>
              <a:avLst/>
              <a:gdLst/>
              <a:ahLst/>
              <a:cxnLst/>
              <a:rect l="l" t="t" r="r" b="b"/>
              <a:pathLst>
                <a:path w="1744979" h="548004">
                  <a:moveTo>
                    <a:pt x="0" y="43687"/>
                  </a:moveTo>
                  <a:lnTo>
                    <a:pt x="3432" y="26681"/>
                  </a:lnTo>
                  <a:lnTo>
                    <a:pt x="12795" y="12795"/>
                  </a:lnTo>
                  <a:lnTo>
                    <a:pt x="26681" y="3432"/>
                  </a:lnTo>
                  <a:lnTo>
                    <a:pt x="43687" y="0"/>
                  </a:lnTo>
                  <a:lnTo>
                    <a:pt x="1017904" y="0"/>
                  </a:lnTo>
                  <a:lnTo>
                    <a:pt x="1454150" y="0"/>
                  </a:lnTo>
                  <a:lnTo>
                    <a:pt x="1701292" y="0"/>
                  </a:lnTo>
                  <a:lnTo>
                    <a:pt x="1718298" y="3432"/>
                  </a:lnTo>
                  <a:lnTo>
                    <a:pt x="1732184" y="12795"/>
                  </a:lnTo>
                  <a:lnTo>
                    <a:pt x="1741547" y="26681"/>
                  </a:lnTo>
                  <a:lnTo>
                    <a:pt x="1744979" y="43687"/>
                  </a:lnTo>
                  <a:lnTo>
                    <a:pt x="1744979" y="152908"/>
                  </a:lnTo>
                  <a:lnTo>
                    <a:pt x="1744979" y="218440"/>
                  </a:lnTo>
                  <a:lnTo>
                    <a:pt x="1741547" y="235446"/>
                  </a:lnTo>
                  <a:lnTo>
                    <a:pt x="1732184" y="249332"/>
                  </a:lnTo>
                  <a:lnTo>
                    <a:pt x="1718298" y="258695"/>
                  </a:lnTo>
                  <a:lnTo>
                    <a:pt x="1701292" y="262128"/>
                  </a:lnTo>
                  <a:lnTo>
                    <a:pt x="1454150" y="262128"/>
                  </a:lnTo>
                  <a:lnTo>
                    <a:pt x="1098423" y="547497"/>
                  </a:lnTo>
                  <a:lnTo>
                    <a:pt x="1017904" y="262128"/>
                  </a:lnTo>
                  <a:lnTo>
                    <a:pt x="43687" y="262128"/>
                  </a:lnTo>
                  <a:lnTo>
                    <a:pt x="26681" y="258695"/>
                  </a:lnTo>
                  <a:lnTo>
                    <a:pt x="12795" y="249332"/>
                  </a:lnTo>
                  <a:lnTo>
                    <a:pt x="3432" y="235446"/>
                  </a:lnTo>
                  <a:lnTo>
                    <a:pt x="0" y="218440"/>
                  </a:lnTo>
                  <a:lnTo>
                    <a:pt x="0" y="152908"/>
                  </a:lnTo>
                  <a:lnTo>
                    <a:pt x="0" y="43687"/>
                  </a:lnTo>
                  <a:close/>
                </a:path>
              </a:pathLst>
            </a:custGeom>
            <a:ln w="63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74293" y="920855"/>
            <a:ext cx="10919613" cy="1427954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lang="th-TH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ซึ่งทำได้จาก "การจัดการป้ายฉลาก" ใน </a:t>
            </a:r>
            <a:r>
              <a:rPr lang="en-US" sz="2000" b="1" spc="10" dirty="0" err="1">
                <a:solidFill>
                  <a:srgbClr val="2E5496"/>
                </a:solidFill>
                <a:latin typeface="Microsoft YaHei"/>
                <a:cs typeface="Microsoft YaHei"/>
              </a:rPr>
              <a:t>ConMas</a:t>
            </a:r>
            <a:r>
              <a:rPr lang="en-US" sz="2000" b="1" spc="10" dirty="0">
                <a:solidFill>
                  <a:srgbClr val="2E5496"/>
                </a:solidFill>
                <a:latin typeface="Microsoft YaHei"/>
                <a:cs typeface="Microsoft YaHei"/>
              </a:rPr>
              <a:t> Manager</a:t>
            </a:r>
            <a:endParaRPr sz="2000" dirty="0">
              <a:latin typeface="Microsoft YaHei"/>
              <a:cs typeface="Microsoft YaHei"/>
            </a:endParaRPr>
          </a:p>
          <a:p>
            <a:pPr marL="194945">
              <a:lnSpc>
                <a:spcPct val="100000"/>
              </a:lnSpc>
              <a:spcBef>
                <a:spcPts val="95"/>
              </a:spcBef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①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	</a:t>
            </a:r>
            <a:r>
              <a:rPr lang="th-TH" sz="1400" spc="-25" dirty="0">
                <a:solidFill>
                  <a:srgbClr val="404040"/>
                </a:solidFill>
                <a:latin typeface="Microsoft JhengHei"/>
                <a:cs typeface="Microsoft JhengHei"/>
              </a:rPr>
              <a:t>เข้าสู่ระบบ </a:t>
            </a:r>
            <a:r>
              <a:rPr lang="en-US" sz="1400" spc="-25" dirty="0" err="1">
                <a:solidFill>
                  <a:srgbClr val="404040"/>
                </a:solidFill>
                <a:latin typeface="Microsoft JhengHei"/>
                <a:cs typeface="Microsoft JhengHei"/>
              </a:rPr>
              <a:t>ConMas</a:t>
            </a:r>
            <a:r>
              <a:rPr lang="en-US" sz="1400" spc="-25" dirty="0">
                <a:solidFill>
                  <a:srgbClr val="404040"/>
                </a:solidFill>
                <a:latin typeface="Microsoft JhengHei"/>
                <a:cs typeface="Microsoft JhengHei"/>
              </a:rPr>
              <a:t> Manager </a:t>
            </a:r>
            <a:r>
              <a:rPr lang="th-TH" sz="1400" spc="-25" dirty="0">
                <a:solidFill>
                  <a:srgbClr val="404040"/>
                </a:solidFill>
                <a:latin typeface="Microsoft JhengHei"/>
                <a:cs typeface="Microsoft JhengHei"/>
              </a:rPr>
              <a:t>แล้วคลิก "การจัดการป้ายฉลาก" ในเมนูการทำงาน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②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ในเมนูย่อยทางด้านซ้าย คลิกประเภทป้ายกำกับที่คุณต้องการสร้าง (การกำหนดของแบบฟอร์ม/แบบฟอร์มการป้อนข้อมูล/ไลบรารี/ข้อมูลต้นแบบที่กำหนดเอง)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"รายการป้ายกำกับ" จะปรากฏที่ด้านขวาของหน้าจอ ดังนั้นให้คลิกเครื่องหมาย "+" (ปุ่มเพิ่ม) บนไอคอนการทำงานของปุ่มสีดำ</a:t>
            </a:r>
            <a:endParaRPr sz="1400" dirty="0">
              <a:latin typeface="Microsoft JhengHei"/>
              <a:cs typeface="Microsoft JhengHei"/>
            </a:endParaRPr>
          </a:p>
          <a:p>
            <a:pPr marL="194945">
              <a:lnSpc>
                <a:spcPct val="100000"/>
              </a:lnSpc>
              <a:tabLst>
                <a:tab pos="553085" algn="l"/>
              </a:tabLst>
            </a:pPr>
            <a:r>
              <a:rPr sz="1400" spc="5" dirty="0">
                <a:solidFill>
                  <a:srgbClr val="404040"/>
                </a:solidFill>
                <a:latin typeface="Microsoft JhengHei"/>
                <a:cs typeface="Microsoft JhengHei"/>
              </a:rPr>
              <a:t>④	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หน้าจอการสร้างป้ายกำกับจะปรากฏขึ้น หลังจากป้อนข้อมูลที่จำเป็นแล้ว คลิก "สร้างในระดับเดียวกับป้ายกำกับที่เลือก" ที่ด้านล่างของหน้าจอ</a:t>
            </a:r>
            <a:endParaRPr sz="1400" dirty="0">
              <a:latin typeface="Microsoft JhengHei"/>
              <a:cs typeface="Microsoft JhengHei"/>
            </a:endParaRPr>
          </a:p>
          <a:p>
            <a:pPr marL="553720">
              <a:lnSpc>
                <a:spcPct val="100000"/>
              </a:lnSpc>
            </a:pPr>
            <a:r>
              <a:rPr sz="1400" spc="225" dirty="0">
                <a:solidFill>
                  <a:srgbClr val="404040"/>
                </a:solidFill>
                <a:latin typeface="Microsoft JhengHei"/>
                <a:cs typeface="Microsoft JhengHei"/>
              </a:rPr>
              <a:t>※</a:t>
            </a:r>
            <a:r>
              <a:rPr sz="1400" spc="370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③</a:t>
            </a:r>
            <a:r>
              <a:rPr lang="th-TH" sz="1400" dirty="0">
                <a:solidFill>
                  <a:srgbClr val="404040"/>
                </a:solidFill>
                <a:latin typeface="Microsoft JhengHei"/>
                <a:cs typeface="Microsoft JhengHei"/>
              </a:rPr>
              <a:t> หากคุณเลือกป้ายกำกับที่สร้างขึ้นและคลิก "สร้างภายใต้ป้ายกำกับที่เลือก" ในระหว่างการดำเนินการ ป้ายกำกับจะถูกสร้างขึ้นในลำดับชั้น</a:t>
            </a:r>
            <a:endParaRPr sz="1400" dirty="0">
              <a:latin typeface="Microsoft JhengHei"/>
              <a:cs typeface="Microsoft JhengHe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5600" y="2971800"/>
            <a:ext cx="757682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คลิกปุ่มเพิ่ม</a:t>
            </a:r>
            <a:endParaRPr sz="1100" dirty="0">
              <a:latin typeface="Microsoft JhengHei"/>
              <a:cs typeface="Microsoft JhengHe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764535" y="3389388"/>
            <a:ext cx="6811645" cy="2938780"/>
            <a:chOff x="2764535" y="3389388"/>
            <a:chExt cx="6811645" cy="293878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64535" y="5000231"/>
              <a:ext cx="1073658" cy="31624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836925" y="5072634"/>
              <a:ext cx="931544" cy="173990"/>
            </a:xfrm>
            <a:custGeom>
              <a:avLst/>
              <a:gdLst/>
              <a:ahLst/>
              <a:cxnLst/>
              <a:rect l="l" t="t" r="r" b="b"/>
              <a:pathLst>
                <a:path w="931545" h="173989">
                  <a:moveTo>
                    <a:pt x="0" y="12573"/>
                  </a:moveTo>
                  <a:lnTo>
                    <a:pt x="0" y="5588"/>
                  </a:lnTo>
                  <a:lnTo>
                    <a:pt x="5587" y="0"/>
                  </a:lnTo>
                  <a:lnTo>
                    <a:pt x="12573" y="0"/>
                  </a:lnTo>
                  <a:lnTo>
                    <a:pt x="918590" y="0"/>
                  </a:lnTo>
                  <a:lnTo>
                    <a:pt x="925576" y="0"/>
                  </a:lnTo>
                  <a:lnTo>
                    <a:pt x="931163" y="5588"/>
                  </a:lnTo>
                  <a:lnTo>
                    <a:pt x="931163" y="12573"/>
                  </a:lnTo>
                  <a:lnTo>
                    <a:pt x="931163" y="161163"/>
                  </a:lnTo>
                  <a:lnTo>
                    <a:pt x="931163" y="168148"/>
                  </a:lnTo>
                  <a:lnTo>
                    <a:pt x="925576" y="173736"/>
                  </a:lnTo>
                  <a:lnTo>
                    <a:pt x="918590" y="173736"/>
                  </a:lnTo>
                  <a:lnTo>
                    <a:pt x="12573" y="173736"/>
                  </a:lnTo>
                  <a:lnTo>
                    <a:pt x="5587" y="173736"/>
                  </a:lnTo>
                  <a:lnTo>
                    <a:pt x="0" y="168148"/>
                  </a:lnTo>
                  <a:lnTo>
                    <a:pt x="0" y="161163"/>
                  </a:lnTo>
                  <a:lnTo>
                    <a:pt x="0" y="12573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767835" y="3489640"/>
              <a:ext cx="3317875" cy="1688464"/>
            </a:xfrm>
            <a:custGeom>
              <a:avLst/>
              <a:gdLst/>
              <a:ahLst/>
              <a:cxnLst/>
              <a:rect l="l" t="t" r="r" b="b"/>
              <a:pathLst>
                <a:path w="3317875" h="1688464">
                  <a:moveTo>
                    <a:pt x="231521" y="1640143"/>
                  </a:moveTo>
                  <a:lnTo>
                    <a:pt x="154177" y="1645731"/>
                  </a:lnTo>
                  <a:lnTo>
                    <a:pt x="154686" y="1645731"/>
                  </a:lnTo>
                  <a:lnTo>
                    <a:pt x="77088" y="1649160"/>
                  </a:lnTo>
                  <a:lnTo>
                    <a:pt x="77724" y="1649160"/>
                  </a:lnTo>
                  <a:lnTo>
                    <a:pt x="0" y="1650303"/>
                  </a:lnTo>
                  <a:lnTo>
                    <a:pt x="508" y="1688276"/>
                  </a:lnTo>
                  <a:lnTo>
                    <a:pt x="78486" y="1687133"/>
                  </a:lnTo>
                  <a:lnTo>
                    <a:pt x="156590" y="1683704"/>
                  </a:lnTo>
                  <a:lnTo>
                    <a:pt x="234441" y="1678116"/>
                  </a:lnTo>
                  <a:lnTo>
                    <a:pt x="311785" y="1670369"/>
                  </a:lnTo>
                  <a:lnTo>
                    <a:pt x="388492" y="1660590"/>
                  </a:lnTo>
                  <a:lnTo>
                    <a:pt x="464438" y="1648779"/>
                  </a:lnTo>
                  <a:lnTo>
                    <a:pt x="511437" y="1640270"/>
                  </a:lnTo>
                  <a:lnTo>
                    <a:pt x="230886" y="1640270"/>
                  </a:lnTo>
                  <a:lnTo>
                    <a:pt x="231521" y="1640143"/>
                  </a:lnTo>
                  <a:close/>
                </a:path>
                <a:path w="3317875" h="1688464">
                  <a:moveTo>
                    <a:pt x="383413" y="1622871"/>
                  </a:moveTo>
                  <a:lnTo>
                    <a:pt x="307213" y="1632523"/>
                  </a:lnTo>
                  <a:lnTo>
                    <a:pt x="307721" y="1632523"/>
                  </a:lnTo>
                  <a:lnTo>
                    <a:pt x="230886" y="1640270"/>
                  </a:lnTo>
                  <a:lnTo>
                    <a:pt x="511437" y="1640270"/>
                  </a:lnTo>
                  <a:lnTo>
                    <a:pt x="539496" y="1635190"/>
                  </a:lnTo>
                  <a:lnTo>
                    <a:pt x="598138" y="1622998"/>
                  </a:lnTo>
                  <a:lnTo>
                    <a:pt x="382904" y="1622998"/>
                  </a:lnTo>
                  <a:lnTo>
                    <a:pt x="383413" y="1622871"/>
                  </a:lnTo>
                  <a:close/>
                </a:path>
                <a:path w="3317875" h="1688464">
                  <a:moveTo>
                    <a:pt x="458342" y="1611187"/>
                  </a:moveTo>
                  <a:lnTo>
                    <a:pt x="382904" y="1622998"/>
                  </a:lnTo>
                  <a:lnTo>
                    <a:pt x="598138" y="1622998"/>
                  </a:lnTo>
                  <a:lnTo>
                    <a:pt x="613410" y="1619823"/>
                  </a:lnTo>
                  <a:lnTo>
                    <a:pt x="649260" y="1611314"/>
                  </a:lnTo>
                  <a:lnTo>
                    <a:pt x="457835" y="1611314"/>
                  </a:lnTo>
                  <a:lnTo>
                    <a:pt x="458342" y="1611187"/>
                  </a:lnTo>
                  <a:close/>
                </a:path>
                <a:path w="3317875" h="1688464">
                  <a:moveTo>
                    <a:pt x="532384" y="1597725"/>
                  </a:moveTo>
                  <a:lnTo>
                    <a:pt x="457835" y="1611314"/>
                  </a:lnTo>
                  <a:lnTo>
                    <a:pt x="649260" y="1611314"/>
                  </a:lnTo>
                  <a:lnTo>
                    <a:pt x="686180" y="1602551"/>
                  </a:lnTo>
                  <a:lnTo>
                    <a:pt x="703786" y="1597852"/>
                  </a:lnTo>
                  <a:lnTo>
                    <a:pt x="532002" y="1597852"/>
                  </a:lnTo>
                  <a:lnTo>
                    <a:pt x="532384" y="1597725"/>
                  </a:lnTo>
                  <a:close/>
                </a:path>
                <a:path w="3317875" h="1688464">
                  <a:moveTo>
                    <a:pt x="819161" y="1565467"/>
                  </a:moveTo>
                  <a:lnTo>
                    <a:pt x="677163" y="1565467"/>
                  </a:lnTo>
                  <a:lnTo>
                    <a:pt x="604901" y="1582612"/>
                  </a:lnTo>
                  <a:lnTo>
                    <a:pt x="532002" y="1597852"/>
                  </a:lnTo>
                  <a:lnTo>
                    <a:pt x="703786" y="1597852"/>
                  </a:lnTo>
                  <a:lnTo>
                    <a:pt x="757554" y="1583501"/>
                  </a:lnTo>
                  <a:lnTo>
                    <a:pt x="819161" y="1565467"/>
                  </a:lnTo>
                  <a:close/>
                </a:path>
                <a:path w="3317875" h="1688464">
                  <a:moveTo>
                    <a:pt x="605409" y="1582485"/>
                  </a:moveTo>
                  <a:lnTo>
                    <a:pt x="604802" y="1582612"/>
                  </a:lnTo>
                  <a:lnTo>
                    <a:pt x="605409" y="1582485"/>
                  </a:lnTo>
                  <a:close/>
                </a:path>
                <a:path w="3317875" h="1688464">
                  <a:moveTo>
                    <a:pt x="877574" y="1546798"/>
                  </a:moveTo>
                  <a:lnTo>
                    <a:pt x="747522" y="1546798"/>
                  </a:lnTo>
                  <a:lnTo>
                    <a:pt x="676887" y="1565533"/>
                  </a:lnTo>
                  <a:lnTo>
                    <a:pt x="677163" y="1565467"/>
                  </a:lnTo>
                  <a:lnTo>
                    <a:pt x="819161" y="1565467"/>
                  </a:lnTo>
                  <a:lnTo>
                    <a:pt x="827404" y="1563054"/>
                  </a:lnTo>
                  <a:lnTo>
                    <a:pt x="877574" y="1546798"/>
                  </a:lnTo>
                  <a:close/>
                </a:path>
                <a:path w="3317875" h="1688464">
                  <a:moveTo>
                    <a:pt x="816355" y="1526478"/>
                  </a:moveTo>
                  <a:lnTo>
                    <a:pt x="747013" y="1546925"/>
                  </a:lnTo>
                  <a:lnTo>
                    <a:pt x="747522" y="1546798"/>
                  </a:lnTo>
                  <a:lnTo>
                    <a:pt x="877574" y="1546798"/>
                  </a:lnTo>
                  <a:lnTo>
                    <a:pt x="895603" y="1540956"/>
                  </a:lnTo>
                  <a:lnTo>
                    <a:pt x="935815" y="1526732"/>
                  </a:lnTo>
                  <a:lnTo>
                    <a:pt x="815975" y="1526732"/>
                  </a:lnTo>
                  <a:lnTo>
                    <a:pt x="816355" y="1526478"/>
                  </a:lnTo>
                  <a:close/>
                </a:path>
                <a:path w="3317875" h="1688464">
                  <a:moveTo>
                    <a:pt x="994709" y="1504761"/>
                  </a:moveTo>
                  <a:lnTo>
                    <a:pt x="883665" y="1504761"/>
                  </a:lnTo>
                  <a:lnTo>
                    <a:pt x="815975" y="1526732"/>
                  </a:lnTo>
                  <a:lnTo>
                    <a:pt x="935815" y="1526732"/>
                  </a:lnTo>
                  <a:lnTo>
                    <a:pt x="962025" y="1517461"/>
                  </a:lnTo>
                  <a:lnTo>
                    <a:pt x="994709" y="1504761"/>
                  </a:lnTo>
                  <a:close/>
                </a:path>
                <a:path w="3317875" h="1688464">
                  <a:moveTo>
                    <a:pt x="1052143" y="1481647"/>
                  </a:moveTo>
                  <a:lnTo>
                    <a:pt x="949071" y="1481647"/>
                  </a:lnTo>
                  <a:lnTo>
                    <a:pt x="883158" y="1504888"/>
                  </a:lnTo>
                  <a:lnTo>
                    <a:pt x="883665" y="1504761"/>
                  </a:lnTo>
                  <a:lnTo>
                    <a:pt x="994709" y="1504761"/>
                  </a:lnTo>
                  <a:lnTo>
                    <a:pt x="1026413" y="1492442"/>
                  </a:lnTo>
                  <a:lnTo>
                    <a:pt x="1052143" y="1481647"/>
                  </a:lnTo>
                  <a:close/>
                </a:path>
                <a:path w="3317875" h="1688464">
                  <a:moveTo>
                    <a:pt x="1012316" y="1457009"/>
                  </a:moveTo>
                  <a:lnTo>
                    <a:pt x="948563" y="1481774"/>
                  </a:lnTo>
                  <a:lnTo>
                    <a:pt x="949071" y="1481647"/>
                  </a:lnTo>
                  <a:lnTo>
                    <a:pt x="1052143" y="1481647"/>
                  </a:lnTo>
                  <a:lnTo>
                    <a:pt x="1088771" y="1466280"/>
                  </a:lnTo>
                  <a:lnTo>
                    <a:pt x="1108335" y="1457263"/>
                  </a:lnTo>
                  <a:lnTo>
                    <a:pt x="1011809" y="1457263"/>
                  </a:lnTo>
                  <a:lnTo>
                    <a:pt x="1012316" y="1457009"/>
                  </a:lnTo>
                  <a:close/>
                </a:path>
                <a:path w="3317875" h="1688464">
                  <a:moveTo>
                    <a:pt x="1189101" y="1375983"/>
                  </a:moveTo>
                  <a:lnTo>
                    <a:pt x="1132077" y="1404431"/>
                  </a:lnTo>
                  <a:lnTo>
                    <a:pt x="1073150" y="1431482"/>
                  </a:lnTo>
                  <a:lnTo>
                    <a:pt x="1011809" y="1457263"/>
                  </a:lnTo>
                  <a:lnTo>
                    <a:pt x="1108335" y="1457263"/>
                  </a:lnTo>
                  <a:lnTo>
                    <a:pt x="1148841" y="1438594"/>
                  </a:lnTo>
                  <a:lnTo>
                    <a:pt x="1206373" y="1410019"/>
                  </a:lnTo>
                  <a:lnTo>
                    <a:pt x="1261490" y="1380174"/>
                  </a:lnTo>
                  <a:lnTo>
                    <a:pt x="1267924" y="1376364"/>
                  </a:lnTo>
                  <a:lnTo>
                    <a:pt x="1188592" y="1376364"/>
                  </a:lnTo>
                  <a:lnTo>
                    <a:pt x="1189101" y="1375983"/>
                  </a:lnTo>
                  <a:close/>
                </a:path>
                <a:path w="3317875" h="1688464">
                  <a:moveTo>
                    <a:pt x="1073658" y="1431228"/>
                  </a:moveTo>
                  <a:lnTo>
                    <a:pt x="1073054" y="1431482"/>
                  </a:lnTo>
                  <a:lnTo>
                    <a:pt x="1073658" y="1431228"/>
                  </a:lnTo>
                  <a:close/>
                </a:path>
                <a:path w="3317875" h="1688464">
                  <a:moveTo>
                    <a:pt x="1132586" y="1404177"/>
                  </a:moveTo>
                  <a:lnTo>
                    <a:pt x="1132033" y="1404431"/>
                  </a:lnTo>
                  <a:lnTo>
                    <a:pt x="1132586" y="1404177"/>
                  </a:lnTo>
                  <a:close/>
                </a:path>
                <a:path w="3317875" h="1688464">
                  <a:moveTo>
                    <a:pt x="1364245" y="1316547"/>
                  </a:moveTo>
                  <a:lnTo>
                    <a:pt x="1294129" y="1316547"/>
                  </a:lnTo>
                  <a:lnTo>
                    <a:pt x="1242440" y="1347154"/>
                  </a:lnTo>
                  <a:lnTo>
                    <a:pt x="1188592" y="1376364"/>
                  </a:lnTo>
                  <a:lnTo>
                    <a:pt x="1267924" y="1376364"/>
                  </a:lnTo>
                  <a:lnTo>
                    <a:pt x="1313814" y="1349186"/>
                  </a:lnTo>
                  <a:lnTo>
                    <a:pt x="1363344" y="1317182"/>
                  </a:lnTo>
                  <a:lnTo>
                    <a:pt x="1364245" y="1316547"/>
                  </a:lnTo>
                  <a:close/>
                </a:path>
                <a:path w="3317875" h="1688464">
                  <a:moveTo>
                    <a:pt x="1243076" y="1346773"/>
                  </a:moveTo>
                  <a:lnTo>
                    <a:pt x="1242374" y="1347154"/>
                  </a:lnTo>
                  <a:lnTo>
                    <a:pt x="1243076" y="1346773"/>
                  </a:lnTo>
                  <a:close/>
                </a:path>
                <a:path w="3317875" h="1688464">
                  <a:moveTo>
                    <a:pt x="1342389" y="1285432"/>
                  </a:moveTo>
                  <a:lnTo>
                    <a:pt x="1293590" y="1316866"/>
                  </a:lnTo>
                  <a:lnTo>
                    <a:pt x="1294129" y="1316547"/>
                  </a:lnTo>
                  <a:lnTo>
                    <a:pt x="1364245" y="1316547"/>
                  </a:lnTo>
                  <a:lnTo>
                    <a:pt x="1407665" y="1285940"/>
                  </a:lnTo>
                  <a:lnTo>
                    <a:pt x="1341754" y="1285940"/>
                  </a:lnTo>
                  <a:lnTo>
                    <a:pt x="1342389" y="1285432"/>
                  </a:lnTo>
                  <a:close/>
                </a:path>
                <a:path w="3317875" h="1688464">
                  <a:moveTo>
                    <a:pt x="1487786" y="1220916"/>
                  </a:moveTo>
                  <a:lnTo>
                    <a:pt x="1429512" y="1220916"/>
                  </a:lnTo>
                  <a:lnTo>
                    <a:pt x="1386839" y="1254063"/>
                  </a:lnTo>
                  <a:lnTo>
                    <a:pt x="1341754" y="1285940"/>
                  </a:lnTo>
                  <a:lnTo>
                    <a:pt x="1407665" y="1285940"/>
                  </a:lnTo>
                  <a:lnTo>
                    <a:pt x="1409827" y="1284416"/>
                  </a:lnTo>
                  <a:lnTo>
                    <a:pt x="1453261" y="1250634"/>
                  </a:lnTo>
                  <a:lnTo>
                    <a:pt x="1487786" y="1220916"/>
                  </a:lnTo>
                  <a:close/>
                </a:path>
                <a:path w="3317875" h="1688464">
                  <a:moveTo>
                    <a:pt x="1387475" y="1253555"/>
                  </a:moveTo>
                  <a:lnTo>
                    <a:pt x="1386757" y="1254063"/>
                  </a:lnTo>
                  <a:lnTo>
                    <a:pt x="1387475" y="1253555"/>
                  </a:lnTo>
                  <a:close/>
                </a:path>
                <a:path w="3317875" h="1688464">
                  <a:moveTo>
                    <a:pt x="1554733" y="1153733"/>
                  </a:moveTo>
                  <a:lnTo>
                    <a:pt x="1503172" y="1153733"/>
                  </a:lnTo>
                  <a:lnTo>
                    <a:pt x="1502283" y="1154622"/>
                  </a:lnTo>
                  <a:lnTo>
                    <a:pt x="1467358" y="1188277"/>
                  </a:lnTo>
                  <a:lnTo>
                    <a:pt x="1428750" y="1221424"/>
                  </a:lnTo>
                  <a:lnTo>
                    <a:pt x="1429512" y="1220916"/>
                  </a:lnTo>
                  <a:lnTo>
                    <a:pt x="1487786" y="1220916"/>
                  </a:lnTo>
                  <a:lnTo>
                    <a:pt x="1493392" y="1216090"/>
                  </a:lnTo>
                  <a:lnTo>
                    <a:pt x="1529968" y="1180784"/>
                  </a:lnTo>
                  <a:lnTo>
                    <a:pt x="1554733" y="1153733"/>
                  </a:lnTo>
                  <a:close/>
                </a:path>
                <a:path w="3317875" h="1688464">
                  <a:moveTo>
                    <a:pt x="1468119" y="1187515"/>
                  </a:moveTo>
                  <a:lnTo>
                    <a:pt x="1467235" y="1188277"/>
                  </a:lnTo>
                  <a:lnTo>
                    <a:pt x="1468119" y="1187515"/>
                  </a:lnTo>
                  <a:close/>
                </a:path>
                <a:path w="3317875" h="1688464">
                  <a:moveTo>
                    <a:pt x="1502532" y="1154350"/>
                  </a:moveTo>
                  <a:lnTo>
                    <a:pt x="1502250" y="1154622"/>
                  </a:lnTo>
                  <a:lnTo>
                    <a:pt x="1502532" y="1154350"/>
                  </a:lnTo>
                  <a:close/>
                </a:path>
                <a:path w="3317875" h="1688464">
                  <a:moveTo>
                    <a:pt x="1503172" y="1153733"/>
                  </a:moveTo>
                  <a:lnTo>
                    <a:pt x="1502532" y="1154350"/>
                  </a:lnTo>
                  <a:lnTo>
                    <a:pt x="1502283" y="1154622"/>
                  </a:lnTo>
                  <a:lnTo>
                    <a:pt x="1503172" y="1153733"/>
                  </a:lnTo>
                  <a:close/>
                </a:path>
                <a:path w="3317875" h="1688464">
                  <a:moveTo>
                    <a:pt x="1583001" y="1119570"/>
                  </a:moveTo>
                  <a:lnTo>
                    <a:pt x="1534414" y="1119570"/>
                  </a:lnTo>
                  <a:lnTo>
                    <a:pt x="1502532" y="1154350"/>
                  </a:lnTo>
                  <a:lnTo>
                    <a:pt x="1503172" y="1153733"/>
                  </a:lnTo>
                  <a:lnTo>
                    <a:pt x="1554733" y="1153733"/>
                  </a:lnTo>
                  <a:lnTo>
                    <a:pt x="1562989" y="1144716"/>
                  </a:lnTo>
                  <a:lnTo>
                    <a:pt x="1583001" y="1119570"/>
                  </a:lnTo>
                  <a:close/>
                </a:path>
                <a:path w="3317875" h="1688464">
                  <a:moveTo>
                    <a:pt x="1607922" y="1084899"/>
                  </a:moveTo>
                  <a:lnTo>
                    <a:pt x="1561973" y="1084899"/>
                  </a:lnTo>
                  <a:lnTo>
                    <a:pt x="1561084" y="1086042"/>
                  </a:lnTo>
                  <a:lnTo>
                    <a:pt x="1533525" y="1120459"/>
                  </a:lnTo>
                  <a:lnTo>
                    <a:pt x="1534414" y="1119570"/>
                  </a:lnTo>
                  <a:lnTo>
                    <a:pt x="1583001" y="1119570"/>
                  </a:lnTo>
                  <a:lnTo>
                    <a:pt x="1592199" y="1108013"/>
                  </a:lnTo>
                  <a:lnTo>
                    <a:pt x="1607922" y="1084899"/>
                  </a:lnTo>
                  <a:close/>
                </a:path>
                <a:path w="3317875" h="1688464">
                  <a:moveTo>
                    <a:pt x="1561227" y="1085831"/>
                  </a:moveTo>
                  <a:lnTo>
                    <a:pt x="1561058" y="1086042"/>
                  </a:lnTo>
                  <a:lnTo>
                    <a:pt x="1561227" y="1085831"/>
                  </a:lnTo>
                  <a:close/>
                </a:path>
                <a:path w="3317875" h="1688464">
                  <a:moveTo>
                    <a:pt x="1561973" y="1084899"/>
                  </a:moveTo>
                  <a:lnTo>
                    <a:pt x="1561227" y="1085831"/>
                  </a:lnTo>
                  <a:lnTo>
                    <a:pt x="1561084" y="1086042"/>
                  </a:lnTo>
                  <a:lnTo>
                    <a:pt x="1561973" y="1084899"/>
                  </a:lnTo>
                  <a:close/>
                </a:path>
                <a:path w="3317875" h="1688464">
                  <a:moveTo>
                    <a:pt x="1629091" y="1049974"/>
                  </a:moveTo>
                  <a:lnTo>
                    <a:pt x="1585594" y="1049974"/>
                  </a:lnTo>
                  <a:lnTo>
                    <a:pt x="1584705" y="1051371"/>
                  </a:lnTo>
                  <a:lnTo>
                    <a:pt x="1561227" y="1085831"/>
                  </a:lnTo>
                  <a:lnTo>
                    <a:pt x="1561973" y="1084899"/>
                  </a:lnTo>
                  <a:lnTo>
                    <a:pt x="1607922" y="1084899"/>
                  </a:lnTo>
                  <a:lnTo>
                    <a:pt x="1617599" y="1070675"/>
                  </a:lnTo>
                  <a:lnTo>
                    <a:pt x="1629091" y="1049974"/>
                  </a:lnTo>
                  <a:close/>
                </a:path>
                <a:path w="3317875" h="1688464">
                  <a:moveTo>
                    <a:pt x="1584972" y="1050890"/>
                  </a:moveTo>
                  <a:lnTo>
                    <a:pt x="1584645" y="1051371"/>
                  </a:lnTo>
                  <a:lnTo>
                    <a:pt x="1584972" y="1050890"/>
                  </a:lnTo>
                  <a:close/>
                </a:path>
                <a:path w="3317875" h="1688464">
                  <a:moveTo>
                    <a:pt x="1585594" y="1049974"/>
                  </a:moveTo>
                  <a:lnTo>
                    <a:pt x="1584972" y="1050890"/>
                  </a:lnTo>
                  <a:lnTo>
                    <a:pt x="1584705" y="1051371"/>
                  </a:lnTo>
                  <a:lnTo>
                    <a:pt x="1585594" y="1049974"/>
                  </a:lnTo>
                  <a:close/>
                </a:path>
                <a:path w="3317875" h="1688464">
                  <a:moveTo>
                    <a:pt x="1604722" y="1015240"/>
                  </a:moveTo>
                  <a:lnTo>
                    <a:pt x="1584972" y="1050890"/>
                  </a:lnTo>
                  <a:lnTo>
                    <a:pt x="1585594" y="1049974"/>
                  </a:lnTo>
                  <a:lnTo>
                    <a:pt x="1629091" y="1049974"/>
                  </a:lnTo>
                  <a:lnTo>
                    <a:pt x="1638680" y="1032702"/>
                  </a:lnTo>
                  <a:lnTo>
                    <a:pt x="1645760" y="1016573"/>
                  </a:lnTo>
                  <a:lnTo>
                    <a:pt x="1604137" y="1016573"/>
                  </a:lnTo>
                  <a:lnTo>
                    <a:pt x="1604722" y="1015240"/>
                  </a:lnTo>
                  <a:close/>
                </a:path>
                <a:path w="3317875" h="1688464">
                  <a:moveTo>
                    <a:pt x="1604899" y="1014922"/>
                  </a:moveTo>
                  <a:lnTo>
                    <a:pt x="1604722" y="1015240"/>
                  </a:lnTo>
                  <a:lnTo>
                    <a:pt x="1604137" y="1016573"/>
                  </a:lnTo>
                  <a:lnTo>
                    <a:pt x="1604899" y="1014922"/>
                  </a:lnTo>
                  <a:close/>
                </a:path>
                <a:path w="3317875" h="1688464">
                  <a:moveTo>
                    <a:pt x="1646485" y="1014922"/>
                  </a:moveTo>
                  <a:lnTo>
                    <a:pt x="1604899" y="1014922"/>
                  </a:lnTo>
                  <a:lnTo>
                    <a:pt x="1604137" y="1016573"/>
                  </a:lnTo>
                  <a:lnTo>
                    <a:pt x="1645760" y="1016573"/>
                  </a:lnTo>
                  <a:lnTo>
                    <a:pt x="1646485" y="1014922"/>
                  </a:lnTo>
                  <a:close/>
                </a:path>
                <a:path w="3317875" h="1688464">
                  <a:moveTo>
                    <a:pt x="1660059" y="979870"/>
                  </a:moveTo>
                  <a:lnTo>
                    <a:pt x="1620265" y="979870"/>
                  </a:lnTo>
                  <a:lnTo>
                    <a:pt x="1619503" y="981775"/>
                  </a:lnTo>
                  <a:lnTo>
                    <a:pt x="1604722" y="1015240"/>
                  </a:lnTo>
                  <a:lnTo>
                    <a:pt x="1604899" y="1014922"/>
                  </a:lnTo>
                  <a:lnTo>
                    <a:pt x="1646485" y="1014922"/>
                  </a:lnTo>
                  <a:lnTo>
                    <a:pt x="1655572" y="994221"/>
                  </a:lnTo>
                  <a:lnTo>
                    <a:pt x="1660059" y="979870"/>
                  </a:lnTo>
                  <a:close/>
                </a:path>
                <a:path w="3317875" h="1688464">
                  <a:moveTo>
                    <a:pt x="1619696" y="981166"/>
                  </a:moveTo>
                  <a:lnTo>
                    <a:pt x="1619428" y="981775"/>
                  </a:lnTo>
                  <a:lnTo>
                    <a:pt x="1619696" y="981166"/>
                  </a:lnTo>
                  <a:close/>
                </a:path>
                <a:path w="3317875" h="1688464">
                  <a:moveTo>
                    <a:pt x="1620265" y="979870"/>
                  </a:moveTo>
                  <a:lnTo>
                    <a:pt x="1619696" y="981166"/>
                  </a:lnTo>
                  <a:lnTo>
                    <a:pt x="1619503" y="981775"/>
                  </a:lnTo>
                  <a:lnTo>
                    <a:pt x="1620265" y="979870"/>
                  </a:lnTo>
                  <a:close/>
                </a:path>
                <a:path w="3317875" h="1688464">
                  <a:moveTo>
                    <a:pt x="1669779" y="944818"/>
                  </a:moveTo>
                  <a:lnTo>
                    <a:pt x="1631188" y="944818"/>
                  </a:lnTo>
                  <a:lnTo>
                    <a:pt x="1630552" y="946977"/>
                  </a:lnTo>
                  <a:lnTo>
                    <a:pt x="1619696" y="981166"/>
                  </a:lnTo>
                  <a:lnTo>
                    <a:pt x="1620265" y="979870"/>
                  </a:lnTo>
                  <a:lnTo>
                    <a:pt x="1660059" y="979870"/>
                  </a:lnTo>
                  <a:lnTo>
                    <a:pt x="1667764" y="955232"/>
                  </a:lnTo>
                  <a:lnTo>
                    <a:pt x="1669779" y="944818"/>
                  </a:lnTo>
                  <a:close/>
                </a:path>
                <a:path w="3317875" h="1688464">
                  <a:moveTo>
                    <a:pt x="1630629" y="946584"/>
                  </a:moveTo>
                  <a:lnTo>
                    <a:pt x="1630505" y="946977"/>
                  </a:lnTo>
                  <a:lnTo>
                    <a:pt x="1630629" y="946584"/>
                  </a:lnTo>
                  <a:close/>
                </a:path>
                <a:path w="3317875" h="1688464">
                  <a:moveTo>
                    <a:pt x="1631188" y="944818"/>
                  </a:moveTo>
                  <a:lnTo>
                    <a:pt x="1630629" y="946584"/>
                  </a:lnTo>
                  <a:lnTo>
                    <a:pt x="1630552" y="946977"/>
                  </a:lnTo>
                  <a:lnTo>
                    <a:pt x="1631188" y="944818"/>
                  </a:lnTo>
                  <a:close/>
                </a:path>
                <a:path w="3317875" h="1688464">
                  <a:moveTo>
                    <a:pt x="1675759" y="909893"/>
                  </a:moveTo>
                  <a:lnTo>
                    <a:pt x="1637791" y="909893"/>
                  </a:lnTo>
                  <a:lnTo>
                    <a:pt x="1637411" y="912306"/>
                  </a:lnTo>
                  <a:lnTo>
                    <a:pt x="1630629" y="946584"/>
                  </a:lnTo>
                  <a:lnTo>
                    <a:pt x="1631188" y="944818"/>
                  </a:lnTo>
                  <a:lnTo>
                    <a:pt x="1669779" y="944818"/>
                  </a:lnTo>
                  <a:lnTo>
                    <a:pt x="1675384" y="915862"/>
                  </a:lnTo>
                  <a:lnTo>
                    <a:pt x="1675759" y="909893"/>
                  </a:lnTo>
                  <a:close/>
                </a:path>
                <a:path w="3317875" h="1688464">
                  <a:moveTo>
                    <a:pt x="1637455" y="911615"/>
                  </a:moveTo>
                  <a:lnTo>
                    <a:pt x="1637320" y="912306"/>
                  </a:lnTo>
                  <a:lnTo>
                    <a:pt x="1637455" y="911615"/>
                  </a:lnTo>
                  <a:close/>
                </a:path>
                <a:path w="3317875" h="1688464">
                  <a:moveTo>
                    <a:pt x="1637791" y="909893"/>
                  </a:moveTo>
                  <a:lnTo>
                    <a:pt x="1637455" y="911615"/>
                  </a:lnTo>
                  <a:lnTo>
                    <a:pt x="1637411" y="912306"/>
                  </a:lnTo>
                  <a:lnTo>
                    <a:pt x="1637791" y="909893"/>
                  </a:lnTo>
                  <a:close/>
                </a:path>
                <a:path w="3317875" h="1688464">
                  <a:moveTo>
                    <a:pt x="3210447" y="66729"/>
                  </a:moveTo>
                  <a:lnTo>
                    <a:pt x="3161030" y="68899"/>
                  </a:lnTo>
                  <a:lnTo>
                    <a:pt x="3083306" y="74487"/>
                  </a:lnTo>
                  <a:lnTo>
                    <a:pt x="3005963" y="82234"/>
                  </a:lnTo>
                  <a:lnTo>
                    <a:pt x="2929128" y="92013"/>
                  </a:lnTo>
                  <a:lnTo>
                    <a:pt x="2853309" y="103824"/>
                  </a:lnTo>
                  <a:lnTo>
                    <a:pt x="2778252" y="117413"/>
                  </a:lnTo>
                  <a:lnTo>
                    <a:pt x="2704211" y="133034"/>
                  </a:lnTo>
                  <a:lnTo>
                    <a:pt x="2631566" y="150179"/>
                  </a:lnTo>
                  <a:lnTo>
                    <a:pt x="2560192" y="169102"/>
                  </a:lnTo>
                  <a:lnTo>
                    <a:pt x="2490216" y="189676"/>
                  </a:lnTo>
                  <a:lnTo>
                    <a:pt x="2422143" y="211774"/>
                  </a:lnTo>
                  <a:lnTo>
                    <a:pt x="2355723" y="235269"/>
                  </a:lnTo>
                  <a:lnTo>
                    <a:pt x="2291334" y="260161"/>
                  </a:lnTo>
                  <a:lnTo>
                    <a:pt x="2228977" y="286450"/>
                  </a:lnTo>
                  <a:lnTo>
                    <a:pt x="2168905" y="314009"/>
                  </a:lnTo>
                  <a:lnTo>
                    <a:pt x="2111375" y="342711"/>
                  </a:lnTo>
                  <a:lnTo>
                    <a:pt x="2056256" y="372556"/>
                  </a:lnTo>
                  <a:lnTo>
                    <a:pt x="2003805" y="403544"/>
                  </a:lnTo>
                  <a:lnTo>
                    <a:pt x="1954276" y="435421"/>
                  </a:lnTo>
                  <a:lnTo>
                    <a:pt x="1907793" y="468314"/>
                  </a:lnTo>
                  <a:lnTo>
                    <a:pt x="1864360" y="501969"/>
                  </a:lnTo>
                  <a:lnTo>
                    <a:pt x="1824354" y="536640"/>
                  </a:lnTo>
                  <a:lnTo>
                    <a:pt x="1787778" y="571819"/>
                  </a:lnTo>
                  <a:lnTo>
                    <a:pt x="1754759" y="607887"/>
                  </a:lnTo>
                  <a:lnTo>
                    <a:pt x="1725422" y="644590"/>
                  </a:lnTo>
                  <a:lnTo>
                    <a:pt x="1700276" y="682055"/>
                  </a:lnTo>
                  <a:lnTo>
                    <a:pt x="1679066" y="719901"/>
                  </a:lnTo>
                  <a:lnTo>
                    <a:pt x="1662176" y="758509"/>
                  </a:lnTo>
                  <a:lnTo>
                    <a:pt x="1649856" y="797498"/>
                  </a:lnTo>
                  <a:lnTo>
                    <a:pt x="1642237" y="836741"/>
                  </a:lnTo>
                  <a:lnTo>
                    <a:pt x="1639824" y="875095"/>
                  </a:lnTo>
                  <a:lnTo>
                    <a:pt x="1637455" y="911615"/>
                  </a:lnTo>
                  <a:lnTo>
                    <a:pt x="1637791" y="909893"/>
                  </a:lnTo>
                  <a:lnTo>
                    <a:pt x="1675759" y="909893"/>
                  </a:lnTo>
                  <a:lnTo>
                    <a:pt x="1677797" y="877508"/>
                  </a:lnTo>
                  <a:lnTo>
                    <a:pt x="1680052" y="842837"/>
                  </a:lnTo>
                  <a:lnTo>
                    <a:pt x="1680210" y="840424"/>
                  </a:lnTo>
                  <a:lnTo>
                    <a:pt x="1680418" y="840424"/>
                  </a:lnTo>
                  <a:lnTo>
                    <a:pt x="1686653" y="807912"/>
                  </a:lnTo>
                  <a:lnTo>
                    <a:pt x="1687067" y="805753"/>
                  </a:lnTo>
                  <a:lnTo>
                    <a:pt x="1687235" y="805753"/>
                  </a:lnTo>
                  <a:lnTo>
                    <a:pt x="1697521" y="772860"/>
                  </a:lnTo>
                  <a:lnTo>
                    <a:pt x="1698116" y="770955"/>
                  </a:lnTo>
                  <a:lnTo>
                    <a:pt x="1698309" y="770955"/>
                  </a:lnTo>
                  <a:lnTo>
                    <a:pt x="1712766" y="737681"/>
                  </a:lnTo>
                  <a:lnTo>
                    <a:pt x="1713484" y="736030"/>
                  </a:lnTo>
                  <a:lnTo>
                    <a:pt x="1713645" y="736030"/>
                  </a:lnTo>
                  <a:lnTo>
                    <a:pt x="1732331" y="702629"/>
                  </a:lnTo>
                  <a:lnTo>
                    <a:pt x="1733041" y="701359"/>
                  </a:lnTo>
                  <a:lnTo>
                    <a:pt x="1755805" y="667831"/>
                  </a:lnTo>
                  <a:lnTo>
                    <a:pt x="1756664" y="666561"/>
                  </a:lnTo>
                  <a:lnTo>
                    <a:pt x="1784096" y="632144"/>
                  </a:lnTo>
                  <a:lnTo>
                    <a:pt x="1784261" y="632144"/>
                  </a:lnTo>
                  <a:lnTo>
                    <a:pt x="1815464" y="597981"/>
                  </a:lnTo>
                  <a:lnTo>
                    <a:pt x="1815621" y="597981"/>
                  </a:lnTo>
                  <a:lnTo>
                    <a:pt x="1850389" y="564326"/>
                  </a:lnTo>
                  <a:lnTo>
                    <a:pt x="1888871" y="531179"/>
                  </a:lnTo>
                  <a:lnTo>
                    <a:pt x="1889053" y="531179"/>
                  </a:lnTo>
                  <a:lnTo>
                    <a:pt x="1930254" y="499175"/>
                  </a:lnTo>
                  <a:lnTo>
                    <a:pt x="1975992" y="466790"/>
                  </a:lnTo>
                  <a:lnTo>
                    <a:pt x="1976141" y="466790"/>
                  </a:lnTo>
                  <a:lnTo>
                    <a:pt x="2023538" y="436056"/>
                  </a:lnTo>
                  <a:lnTo>
                    <a:pt x="2074875" y="405830"/>
                  </a:lnTo>
                  <a:lnTo>
                    <a:pt x="2074672" y="405830"/>
                  </a:lnTo>
                  <a:lnTo>
                    <a:pt x="2128685" y="376620"/>
                  </a:lnTo>
                  <a:lnTo>
                    <a:pt x="2185669" y="348299"/>
                  </a:lnTo>
                  <a:lnTo>
                    <a:pt x="2244045" y="321502"/>
                  </a:lnTo>
                  <a:lnTo>
                    <a:pt x="2305510" y="295594"/>
                  </a:lnTo>
                  <a:lnTo>
                    <a:pt x="2305304" y="295594"/>
                  </a:lnTo>
                  <a:lnTo>
                    <a:pt x="2369185" y="270829"/>
                  </a:lnTo>
                  <a:lnTo>
                    <a:pt x="2369393" y="270829"/>
                  </a:lnTo>
                  <a:lnTo>
                    <a:pt x="2434231" y="247842"/>
                  </a:lnTo>
                  <a:lnTo>
                    <a:pt x="2434081" y="247842"/>
                  </a:lnTo>
                  <a:lnTo>
                    <a:pt x="2501379" y="226125"/>
                  </a:lnTo>
                  <a:lnTo>
                    <a:pt x="2570299" y="205932"/>
                  </a:lnTo>
                  <a:lnTo>
                    <a:pt x="2640616" y="187136"/>
                  </a:lnTo>
                  <a:lnTo>
                    <a:pt x="2712719" y="170118"/>
                  </a:lnTo>
                  <a:lnTo>
                    <a:pt x="2712941" y="170118"/>
                  </a:lnTo>
                  <a:lnTo>
                    <a:pt x="2785871" y="154751"/>
                  </a:lnTo>
                  <a:lnTo>
                    <a:pt x="2786066" y="154751"/>
                  </a:lnTo>
                  <a:lnTo>
                    <a:pt x="2859786" y="141416"/>
                  </a:lnTo>
                  <a:lnTo>
                    <a:pt x="2859405" y="141416"/>
                  </a:lnTo>
                  <a:lnTo>
                    <a:pt x="2934842" y="129732"/>
                  </a:lnTo>
                  <a:lnTo>
                    <a:pt x="2935197" y="129732"/>
                  </a:lnTo>
                  <a:lnTo>
                    <a:pt x="3010408" y="120080"/>
                  </a:lnTo>
                  <a:lnTo>
                    <a:pt x="3011161" y="120080"/>
                  </a:lnTo>
                  <a:lnTo>
                    <a:pt x="3086862" y="112460"/>
                  </a:lnTo>
                  <a:lnTo>
                    <a:pt x="3086227" y="112460"/>
                  </a:lnTo>
                  <a:lnTo>
                    <a:pt x="3163569" y="106999"/>
                  </a:lnTo>
                  <a:lnTo>
                    <a:pt x="3163062" y="106999"/>
                  </a:lnTo>
                  <a:lnTo>
                    <a:pt x="3207883" y="105015"/>
                  </a:lnTo>
                  <a:lnTo>
                    <a:pt x="3241928" y="84481"/>
                  </a:lnTo>
                  <a:lnTo>
                    <a:pt x="3210447" y="66729"/>
                  </a:lnTo>
                  <a:close/>
                </a:path>
                <a:path w="3317875" h="1688464">
                  <a:moveTo>
                    <a:pt x="1680210" y="840424"/>
                  </a:moveTo>
                  <a:lnTo>
                    <a:pt x="1679955" y="842837"/>
                  </a:lnTo>
                  <a:lnTo>
                    <a:pt x="1680102" y="842072"/>
                  </a:lnTo>
                  <a:lnTo>
                    <a:pt x="1680210" y="840424"/>
                  </a:lnTo>
                  <a:close/>
                </a:path>
                <a:path w="3317875" h="1688464">
                  <a:moveTo>
                    <a:pt x="1680102" y="842072"/>
                  </a:moveTo>
                  <a:lnTo>
                    <a:pt x="1679955" y="842837"/>
                  </a:lnTo>
                  <a:lnTo>
                    <a:pt x="1680102" y="842072"/>
                  </a:lnTo>
                  <a:close/>
                </a:path>
                <a:path w="3317875" h="1688464">
                  <a:moveTo>
                    <a:pt x="1680418" y="840424"/>
                  </a:moveTo>
                  <a:lnTo>
                    <a:pt x="1680210" y="840424"/>
                  </a:lnTo>
                  <a:lnTo>
                    <a:pt x="1680102" y="842072"/>
                  </a:lnTo>
                  <a:lnTo>
                    <a:pt x="1680418" y="840424"/>
                  </a:lnTo>
                  <a:close/>
                </a:path>
                <a:path w="3317875" h="1688464">
                  <a:moveTo>
                    <a:pt x="1687067" y="805753"/>
                  </a:moveTo>
                  <a:lnTo>
                    <a:pt x="1686560" y="807912"/>
                  </a:lnTo>
                  <a:lnTo>
                    <a:pt x="1686802" y="807135"/>
                  </a:lnTo>
                  <a:lnTo>
                    <a:pt x="1687067" y="805753"/>
                  </a:lnTo>
                  <a:close/>
                </a:path>
                <a:path w="3317875" h="1688464">
                  <a:moveTo>
                    <a:pt x="1686802" y="807135"/>
                  </a:moveTo>
                  <a:lnTo>
                    <a:pt x="1686560" y="807912"/>
                  </a:lnTo>
                  <a:lnTo>
                    <a:pt x="1686802" y="807135"/>
                  </a:lnTo>
                  <a:close/>
                </a:path>
                <a:path w="3317875" h="1688464">
                  <a:moveTo>
                    <a:pt x="1687235" y="805753"/>
                  </a:moveTo>
                  <a:lnTo>
                    <a:pt x="1687067" y="805753"/>
                  </a:lnTo>
                  <a:lnTo>
                    <a:pt x="1686802" y="807135"/>
                  </a:lnTo>
                  <a:lnTo>
                    <a:pt x="1687235" y="805753"/>
                  </a:lnTo>
                  <a:close/>
                </a:path>
                <a:path w="3317875" h="1688464">
                  <a:moveTo>
                    <a:pt x="1698116" y="770955"/>
                  </a:moveTo>
                  <a:lnTo>
                    <a:pt x="1697481" y="772860"/>
                  </a:lnTo>
                  <a:lnTo>
                    <a:pt x="1697622" y="772537"/>
                  </a:lnTo>
                  <a:lnTo>
                    <a:pt x="1698116" y="770955"/>
                  </a:lnTo>
                  <a:close/>
                </a:path>
                <a:path w="3317875" h="1688464">
                  <a:moveTo>
                    <a:pt x="1697622" y="772537"/>
                  </a:moveTo>
                  <a:lnTo>
                    <a:pt x="1697481" y="772860"/>
                  </a:lnTo>
                  <a:lnTo>
                    <a:pt x="1697622" y="772537"/>
                  </a:lnTo>
                  <a:close/>
                </a:path>
                <a:path w="3317875" h="1688464">
                  <a:moveTo>
                    <a:pt x="1698309" y="770955"/>
                  </a:moveTo>
                  <a:lnTo>
                    <a:pt x="1698116" y="770955"/>
                  </a:lnTo>
                  <a:lnTo>
                    <a:pt x="1697622" y="772537"/>
                  </a:lnTo>
                  <a:lnTo>
                    <a:pt x="1698309" y="770955"/>
                  </a:lnTo>
                  <a:close/>
                </a:path>
                <a:path w="3317875" h="1688464">
                  <a:moveTo>
                    <a:pt x="1713484" y="736030"/>
                  </a:moveTo>
                  <a:lnTo>
                    <a:pt x="1712722" y="737681"/>
                  </a:lnTo>
                  <a:lnTo>
                    <a:pt x="1712921" y="737324"/>
                  </a:lnTo>
                  <a:lnTo>
                    <a:pt x="1713484" y="736030"/>
                  </a:lnTo>
                  <a:close/>
                </a:path>
                <a:path w="3317875" h="1688464">
                  <a:moveTo>
                    <a:pt x="1712921" y="737324"/>
                  </a:moveTo>
                  <a:lnTo>
                    <a:pt x="1712722" y="737681"/>
                  </a:lnTo>
                  <a:lnTo>
                    <a:pt x="1712921" y="737324"/>
                  </a:lnTo>
                  <a:close/>
                </a:path>
                <a:path w="3317875" h="1688464">
                  <a:moveTo>
                    <a:pt x="1713645" y="736030"/>
                  </a:moveTo>
                  <a:lnTo>
                    <a:pt x="1713484" y="736030"/>
                  </a:lnTo>
                  <a:lnTo>
                    <a:pt x="1712921" y="737324"/>
                  </a:lnTo>
                  <a:lnTo>
                    <a:pt x="1713645" y="736030"/>
                  </a:lnTo>
                  <a:close/>
                </a:path>
                <a:path w="3317875" h="1688464">
                  <a:moveTo>
                    <a:pt x="1733041" y="701359"/>
                  </a:moveTo>
                  <a:lnTo>
                    <a:pt x="1732279" y="702629"/>
                  </a:lnTo>
                  <a:lnTo>
                    <a:pt x="1732578" y="702187"/>
                  </a:lnTo>
                  <a:lnTo>
                    <a:pt x="1733041" y="701359"/>
                  </a:lnTo>
                  <a:close/>
                </a:path>
                <a:path w="3317875" h="1688464">
                  <a:moveTo>
                    <a:pt x="1732578" y="702187"/>
                  </a:moveTo>
                  <a:lnTo>
                    <a:pt x="1732279" y="702629"/>
                  </a:lnTo>
                  <a:lnTo>
                    <a:pt x="1732578" y="702187"/>
                  </a:lnTo>
                  <a:close/>
                </a:path>
                <a:path w="3317875" h="1688464">
                  <a:moveTo>
                    <a:pt x="1733138" y="701359"/>
                  </a:moveTo>
                  <a:lnTo>
                    <a:pt x="1732578" y="702187"/>
                  </a:lnTo>
                  <a:lnTo>
                    <a:pt x="1733138" y="701359"/>
                  </a:lnTo>
                  <a:close/>
                </a:path>
                <a:path w="3317875" h="1688464">
                  <a:moveTo>
                    <a:pt x="1756664" y="666561"/>
                  </a:moveTo>
                  <a:lnTo>
                    <a:pt x="1755775" y="667831"/>
                  </a:lnTo>
                  <a:lnTo>
                    <a:pt x="1755980" y="667572"/>
                  </a:lnTo>
                  <a:lnTo>
                    <a:pt x="1756664" y="666561"/>
                  </a:lnTo>
                  <a:close/>
                </a:path>
                <a:path w="3317875" h="1688464">
                  <a:moveTo>
                    <a:pt x="1755980" y="667572"/>
                  </a:moveTo>
                  <a:lnTo>
                    <a:pt x="1755775" y="667831"/>
                  </a:lnTo>
                  <a:lnTo>
                    <a:pt x="1755980" y="667572"/>
                  </a:lnTo>
                  <a:close/>
                </a:path>
                <a:path w="3317875" h="1688464">
                  <a:moveTo>
                    <a:pt x="1756782" y="666561"/>
                  </a:moveTo>
                  <a:lnTo>
                    <a:pt x="1755980" y="667572"/>
                  </a:lnTo>
                  <a:lnTo>
                    <a:pt x="1756782" y="666561"/>
                  </a:lnTo>
                  <a:close/>
                </a:path>
                <a:path w="3317875" h="1688464">
                  <a:moveTo>
                    <a:pt x="1784261" y="632144"/>
                  </a:moveTo>
                  <a:lnTo>
                    <a:pt x="1784096" y="632144"/>
                  </a:lnTo>
                  <a:lnTo>
                    <a:pt x="1783334" y="633160"/>
                  </a:lnTo>
                  <a:lnTo>
                    <a:pt x="1784261" y="632144"/>
                  </a:lnTo>
                  <a:close/>
                </a:path>
                <a:path w="3317875" h="1688464">
                  <a:moveTo>
                    <a:pt x="1815621" y="597981"/>
                  </a:moveTo>
                  <a:lnTo>
                    <a:pt x="1815464" y="597981"/>
                  </a:lnTo>
                  <a:lnTo>
                    <a:pt x="1814702" y="598870"/>
                  </a:lnTo>
                  <a:lnTo>
                    <a:pt x="1815621" y="597981"/>
                  </a:lnTo>
                  <a:close/>
                </a:path>
                <a:path w="3317875" h="1688464">
                  <a:moveTo>
                    <a:pt x="1850509" y="564326"/>
                  </a:moveTo>
                  <a:lnTo>
                    <a:pt x="1849627" y="565088"/>
                  </a:lnTo>
                  <a:lnTo>
                    <a:pt x="1850509" y="564326"/>
                  </a:lnTo>
                  <a:close/>
                </a:path>
                <a:path w="3317875" h="1688464">
                  <a:moveTo>
                    <a:pt x="1889053" y="531179"/>
                  </a:moveTo>
                  <a:lnTo>
                    <a:pt x="1888871" y="531179"/>
                  </a:lnTo>
                  <a:lnTo>
                    <a:pt x="1888236" y="531814"/>
                  </a:lnTo>
                  <a:lnTo>
                    <a:pt x="1889053" y="531179"/>
                  </a:lnTo>
                  <a:close/>
                </a:path>
                <a:path w="3317875" h="1688464">
                  <a:moveTo>
                    <a:pt x="1930908" y="498667"/>
                  </a:moveTo>
                  <a:lnTo>
                    <a:pt x="1930146" y="499175"/>
                  </a:lnTo>
                  <a:lnTo>
                    <a:pt x="1930908" y="498667"/>
                  </a:lnTo>
                  <a:close/>
                </a:path>
                <a:path w="3317875" h="1688464">
                  <a:moveTo>
                    <a:pt x="1976141" y="466790"/>
                  </a:moveTo>
                  <a:lnTo>
                    <a:pt x="1975992" y="466790"/>
                  </a:lnTo>
                  <a:lnTo>
                    <a:pt x="1975358" y="467298"/>
                  </a:lnTo>
                  <a:lnTo>
                    <a:pt x="1976141" y="466790"/>
                  </a:lnTo>
                  <a:close/>
                </a:path>
                <a:path w="3317875" h="1688464">
                  <a:moveTo>
                    <a:pt x="2024001" y="435755"/>
                  </a:moveTo>
                  <a:lnTo>
                    <a:pt x="2023490" y="436056"/>
                  </a:lnTo>
                  <a:lnTo>
                    <a:pt x="2024001" y="435755"/>
                  </a:lnTo>
                  <a:close/>
                </a:path>
                <a:path w="3317875" h="1688464">
                  <a:moveTo>
                    <a:pt x="2075306" y="405576"/>
                  </a:moveTo>
                  <a:lnTo>
                    <a:pt x="2074672" y="405830"/>
                  </a:lnTo>
                  <a:lnTo>
                    <a:pt x="2074875" y="405830"/>
                  </a:lnTo>
                  <a:lnTo>
                    <a:pt x="2075306" y="405576"/>
                  </a:lnTo>
                  <a:close/>
                </a:path>
                <a:path w="3317875" h="1688464">
                  <a:moveTo>
                    <a:pt x="2129116" y="376387"/>
                  </a:moveTo>
                  <a:lnTo>
                    <a:pt x="2128647" y="376620"/>
                  </a:lnTo>
                  <a:lnTo>
                    <a:pt x="2129116" y="376387"/>
                  </a:lnTo>
                  <a:close/>
                </a:path>
                <a:path w="3317875" h="1688464">
                  <a:moveTo>
                    <a:pt x="2185714" y="348299"/>
                  </a:moveTo>
                  <a:lnTo>
                    <a:pt x="2185162" y="348553"/>
                  </a:lnTo>
                  <a:lnTo>
                    <a:pt x="2185714" y="348299"/>
                  </a:lnTo>
                  <a:close/>
                </a:path>
                <a:path w="3317875" h="1688464">
                  <a:moveTo>
                    <a:pt x="2244598" y="321248"/>
                  </a:moveTo>
                  <a:lnTo>
                    <a:pt x="2243963" y="321502"/>
                  </a:lnTo>
                  <a:lnTo>
                    <a:pt x="2244598" y="321248"/>
                  </a:lnTo>
                  <a:close/>
                </a:path>
                <a:path w="3317875" h="1688464">
                  <a:moveTo>
                    <a:pt x="2305812" y="295467"/>
                  </a:moveTo>
                  <a:lnTo>
                    <a:pt x="2305304" y="295594"/>
                  </a:lnTo>
                  <a:lnTo>
                    <a:pt x="2305510" y="295594"/>
                  </a:lnTo>
                  <a:lnTo>
                    <a:pt x="2305812" y="295467"/>
                  </a:lnTo>
                  <a:close/>
                </a:path>
                <a:path w="3317875" h="1688464">
                  <a:moveTo>
                    <a:pt x="2369393" y="270829"/>
                  </a:moveTo>
                  <a:lnTo>
                    <a:pt x="2369185" y="270829"/>
                  </a:lnTo>
                  <a:lnTo>
                    <a:pt x="2368677" y="271083"/>
                  </a:lnTo>
                  <a:lnTo>
                    <a:pt x="2369393" y="270829"/>
                  </a:lnTo>
                  <a:close/>
                </a:path>
                <a:path w="3317875" h="1688464">
                  <a:moveTo>
                    <a:pt x="2434590" y="247715"/>
                  </a:moveTo>
                  <a:lnTo>
                    <a:pt x="2434081" y="247842"/>
                  </a:lnTo>
                  <a:lnTo>
                    <a:pt x="2434231" y="247842"/>
                  </a:lnTo>
                  <a:lnTo>
                    <a:pt x="2434590" y="247715"/>
                  </a:lnTo>
                  <a:close/>
                </a:path>
                <a:path w="3317875" h="1688464">
                  <a:moveTo>
                    <a:pt x="2501773" y="225998"/>
                  </a:moveTo>
                  <a:lnTo>
                    <a:pt x="2501265" y="226125"/>
                  </a:lnTo>
                  <a:lnTo>
                    <a:pt x="2501773" y="225998"/>
                  </a:lnTo>
                  <a:close/>
                </a:path>
                <a:path w="3317875" h="1688464">
                  <a:moveTo>
                    <a:pt x="2570734" y="205805"/>
                  </a:moveTo>
                  <a:lnTo>
                    <a:pt x="2570226" y="205932"/>
                  </a:lnTo>
                  <a:lnTo>
                    <a:pt x="2570734" y="205805"/>
                  </a:lnTo>
                  <a:close/>
                </a:path>
                <a:path w="3317875" h="1688464">
                  <a:moveTo>
                    <a:pt x="3284624" y="64835"/>
                  </a:moveTo>
                  <a:lnTo>
                    <a:pt x="3279393" y="64835"/>
                  </a:lnTo>
                  <a:lnTo>
                    <a:pt x="3280029" y="102935"/>
                  </a:lnTo>
                  <a:lnTo>
                    <a:pt x="3240023" y="103570"/>
                  </a:lnTo>
                  <a:lnTo>
                    <a:pt x="3240532" y="103570"/>
                  </a:lnTo>
                  <a:lnTo>
                    <a:pt x="3207883" y="105015"/>
                  </a:lnTo>
                  <a:lnTo>
                    <a:pt x="3156585" y="135955"/>
                  </a:lnTo>
                  <a:lnTo>
                    <a:pt x="3151000" y="141079"/>
                  </a:lnTo>
                  <a:lnTo>
                    <a:pt x="3147917" y="147702"/>
                  </a:lnTo>
                  <a:lnTo>
                    <a:pt x="3147548" y="154993"/>
                  </a:lnTo>
                  <a:lnTo>
                    <a:pt x="3150108" y="162117"/>
                  </a:lnTo>
                  <a:lnTo>
                    <a:pt x="3155231" y="167701"/>
                  </a:lnTo>
                  <a:lnTo>
                    <a:pt x="3161855" y="170785"/>
                  </a:lnTo>
                  <a:lnTo>
                    <a:pt x="3169146" y="171154"/>
                  </a:lnTo>
                  <a:lnTo>
                    <a:pt x="3176269" y="168594"/>
                  </a:lnTo>
                  <a:lnTo>
                    <a:pt x="3317493" y="83377"/>
                  </a:lnTo>
                  <a:lnTo>
                    <a:pt x="3284624" y="64835"/>
                  </a:lnTo>
                  <a:close/>
                </a:path>
                <a:path w="3317875" h="1688464">
                  <a:moveTo>
                    <a:pt x="2712941" y="170118"/>
                  </a:moveTo>
                  <a:lnTo>
                    <a:pt x="2712719" y="170118"/>
                  </a:lnTo>
                  <a:lnTo>
                    <a:pt x="2712339" y="170245"/>
                  </a:lnTo>
                  <a:lnTo>
                    <a:pt x="2712941" y="170118"/>
                  </a:lnTo>
                  <a:close/>
                </a:path>
                <a:path w="3317875" h="1688464">
                  <a:moveTo>
                    <a:pt x="2786066" y="154751"/>
                  </a:moveTo>
                  <a:lnTo>
                    <a:pt x="2785871" y="154751"/>
                  </a:lnTo>
                  <a:lnTo>
                    <a:pt x="2785364" y="154878"/>
                  </a:lnTo>
                  <a:lnTo>
                    <a:pt x="2786066" y="154751"/>
                  </a:lnTo>
                  <a:close/>
                </a:path>
                <a:path w="3317875" h="1688464">
                  <a:moveTo>
                    <a:pt x="2935197" y="129732"/>
                  </a:moveTo>
                  <a:lnTo>
                    <a:pt x="2934842" y="129732"/>
                  </a:lnTo>
                  <a:lnTo>
                    <a:pt x="2934208" y="129859"/>
                  </a:lnTo>
                  <a:lnTo>
                    <a:pt x="2935197" y="129732"/>
                  </a:lnTo>
                  <a:close/>
                </a:path>
                <a:path w="3317875" h="1688464">
                  <a:moveTo>
                    <a:pt x="3011161" y="120080"/>
                  </a:moveTo>
                  <a:lnTo>
                    <a:pt x="3010408" y="120080"/>
                  </a:lnTo>
                  <a:lnTo>
                    <a:pt x="3009899" y="120207"/>
                  </a:lnTo>
                  <a:lnTo>
                    <a:pt x="3011161" y="120080"/>
                  </a:lnTo>
                  <a:close/>
                </a:path>
                <a:path w="3317875" h="1688464">
                  <a:moveTo>
                    <a:pt x="3241928" y="84481"/>
                  </a:moveTo>
                  <a:lnTo>
                    <a:pt x="3207883" y="105015"/>
                  </a:lnTo>
                  <a:lnTo>
                    <a:pt x="3240532" y="103570"/>
                  </a:lnTo>
                  <a:lnTo>
                    <a:pt x="3240023" y="103570"/>
                  </a:lnTo>
                  <a:lnTo>
                    <a:pt x="3280029" y="102935"/>
                  </a:lnTo>
                  <a:lnTo>
                    <a:pt x="3279988" y="100522"/>
                  </a:lnTo>
                  <a:lnTo>
                    <a:pt x="3270377" y="100522"/>
                  </a:lnTo>
                  <a:lnTo>
                    <a:pt x="3241928" y="84481"/>
                  </a:lnTo>
                  <a:close/>
                </a:path>
                <a:path w="3317875" h="1688464">
                  <a:moveTo>
                    <a:pt x="3269868" y="67629"/>
                  </a:moveTo>
                  <a:lnTo>
                    <a:pt x="3241928" y="84481"/>
                  </a:lnTo>
                  <a:lnTo>
                    <a:pt x="3270377" y="100522"/>
                  </a:lnTo>
                  <a:lnTo>
                    <a:pt x="3269868" y="67629"/>
                  </a:lnTo>
                  <a:close/>
                </a:path>
                <a:path w="3317875" h="1688464">
                  <a:moveTo>
                    <a:pt x="3279440" y="67629"/>
                  </a:moveTo>
                  <a:lnTo>
                    <a:pt x="3269868" y="67629"/>
                  </a:lnTo>
                  <a:lnTo>
                    <a:pt x="3270377" y="100522"/>
                  </a:lnTo>
                  <a:lnTo>
                    <a:pt x="3279988" y="100522"/>
                  </a:lnTo>
                  <a:lnTo>
                    <a:pt x="3279440" y="67629"/>
                  </a:lnTo>
                  <a:close/>
                </a:path>
                <a:path w="3317875" h="1688464">
                  <a:moveTo>
                    <a:pt x="3279393" y="64835"/>
                  </a:moveTo>
                  <a:lnTo>
                    <a:pt x="3239135" y="65470"/>
                  </a:lnTo>
                  <a:lnTo>
                    <a:pt x="3210447" y="66729"/>
                  </a:lnTo>
                  <a:lnTo>
                    <a:pt x="3241928" y="84481"/>
                  </a:lnTo>
                  <a:lnTo>
                    <a:pt x="3269868" y="67629"/>
                  </a:lnTo>
                  <a:lnTo>
                    <a:pt x="3279440" y="67629"/>
                  </a:lnTo>
                  <a:lnTo>
                    <a:pt x="3279393" y="64835"/>
                  </a:lnTo>
                  <a:close/>
                </a:path>
                <a:path w="3317875" h="1688464">
                  <a:moveTo>
                    <a:pt x="3166610" y="0"/>
                  </a:moveTo>
                  <a:lnTo>
                    <a:pt x="3159315" y="589"/>
                  </a:lnTo>
                  <a:lnTo>
                    <a:pt x="3152782" y="3869"/>
                  </a:lnTo>
                  <a:lnTo>
                    <a:pt x="3147821" y="9590"/>
                  </a:lnTo>
                  <a:lnTo>
                    <a:pt x="3145524" y="16781"/>
                  </a:lnTo>
                  <a:lnTo>
                    <a:pt x="3146107" y="24068"/>
                  </a:lnTo>
                  <a:lnTo>
                    <a:pt x="3149357" y="30593"/>
                  </a:lnTo>
                  <a:lnTo>
                    <a:pt x="3155061" y="35498"/>
                  </a:lnTo>
                  <a:lnTo>
                    <a:pt x="3210447" y="66729"/>
                  </a:lnTo>
                  <a:lnTo>
                    <a:pt x="3239135" y="65470"/>
                  </a:lnTo>
                  <a:lnTo>
                    <a:pt x="3279393" y="64835"/>
                  </a:lnTo>
                  <a:lnTo>
                    <a:pt x="3284624" y="64835"/>
                  </a:lnTo>
                  <a:lnTo>
                    <a:pt x="3173857" y="2351"/>
                  </a:lnTo>
                  <a:lnTo>
                    <a:pt x="316661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06967" y="5524500"/>
              <a:ext cx="1069085" cy="43205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579357" y="5596890"/>
              <a:ext cx="927100" cy="289560"/>
            </a:xfrm>
            <a:custGeom>
              <a:avLst/>
              <a:gdLst/>
              <a:ahLst/>
              <a:cxnLst/>
              <a:rect l="l" t="t" r="r" b="b"/>
              <a:pathLst>
                <a:path w="927100" h="289560">
                  <a:moveTo>
                    <a:pt x="0" y="20866"/>
                  </a:moveTo>
                  <a:lnTo>
                    <a:pt x="1647" y="12740"/>
                  </a:lnTo>
                  <a:lnTo>
                    <a:pt x="6127" y="6108"/>
                  </a:lnTo>
                  <a:lnTo>
                    <a:pt x="12751" y="1638"/>
                  </a:lnTo>
                  <a:lnTo>
                    <a:pt x="20827" y="0"/>
                  </a:lnTo>
                  <a:lnTo>
                    <a:pt x="905764" y="0"/>
                  </a:lnTo>
                  <a:lnTo>
                    <a:pt x="913840" y="1638"/>
                  </a:lnTo>
                  <a:lnTo>
                    <a:pt x="920464" y="6108"/>
                  </a:lnTo>
                  <a:lnTo>
                    <a:pt x="924944" y="12740"/>
                  </a:lnTo>
                  <a:lnTo>
                    <a:pt x="926592" y="20866"/>
                  </a:lnTo>
                  <a:lnTo>
                    <a:pt x="926592" y="268693"/>
                  </a:lnTo>
                  <a:lnTo>
                    <a:pt x="924944" y="276813"/>
                  </a:lnTo>
                  <a:lnTo>
                    <a:pt x="920464" y="283446"/>
                  </a:lnTo>
                  <a:lnTo>
                    <a:pt x="913840" y="287919"/>
                  </a:lnTo>
                  <a:lnTo>
                    <a:pt x="905764" y="289560"/>
                  </a:lnTo>
                  <a:lnTo>
                    <a:pt x="20827" y="289560"/>
                  </a:lnTo>
                  <a:lnTo>
                    <a:pt x="12751" y="287919"/>
                  </a:lnTo>
                  <a:lnTo>
                    <a:pt x="6127" y="283446"/>
                  </a:lnTo>
                  <a:lnTo>
                    <a:pt x="1647" y="276813"/>
                  </a:lnTo>
                  <a:lnTo>
                    <a:pt x="0" y="268693"/>
                  </a:lnTo>
                  <a:lnTo>
                    <a:pt x="0" y="2086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49311" y="5524500"/>
              <a:ext cx="1171194" cy="43205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521701" y="5596890"/>
              <a:ext cx="1028700" cy="289560"/>
            </a:xfrm>
            <a:custGeom>
              <a:avLst/>
              <a:gdLst/>
              <a:ahLst/>
              <a:cxnLst/>
              <a:rect l="l" t="t" r="r" b="b"/>
              <a:pathLst>
                <a:path w="1028700" h="289560">
                  <a:moveTo>
                    <a:pt x="0" y="20866"/>
                  </a:moveTo>
                  <a:lnTo>
                    <a:pt x="1647" y="12740"/>
                  </a:lnTo>
                  <a:lnTo>
                    <a:pt x="6127" y="6108"/>
                  </a:lnTo>
                  <a:lnTo>
                    <a:pt x="12751" y="1638"/>
                  </a:lnTo>
                  <a:lnTo>
                    <a:pt x="20827" y="0"/>
                  </a:lnTo>
                  <a:lnTo>
                    <a:pt x="1007872" y="0"/>
                  </a:lnTo>
                  <a:lnTo>
                    <a:pt x="1015948" y="1638"/>
                  </a:lnTo>
                  <a:lnTo>
                    <a:pt x="1022572" y="6108"/>
                  </a:lnTo>
                  <a:lnTo>
                    <a:pt x="1027052" y="12740"/>
                  </a:lnTo>
                  <a:lnTo>
                    <a:pt x="1028700" y="20866"/>
                  </a:lnTo>
                  <a:lnTo>
                    <a:pt x="1028700" y="268693"/>
                  </a:lnTo>
                  <a:lnTo>
                    <a:pt x="1027052" y="276813"/>
                  </a:lnTo>
                  <a:lnTo>
                    <a:pt x="1022572" y="283446"/>
                  </a:lnTo>
                  <a:lnTo>
                    <a:pt x="1015948" y="287919"/>
                  </a:lnTo>
                  <a:lnTo>
                    <a:pt x="1007872" y="289560"/>
                  </a:lnTo>
                  <a:lnTo>
                    <a:pt x="20827" y="289560"/>
                  </a:lnTo>
                  <a:lnTo>
                    <a:pt x="12751" y="287919"/>
                  </a:lnTo>
                  <a:lnTo>
                    <a:pt x="6127" y="283446"/>
                  </a:lnTo>
                  <a:lnTo>
                    <a:pt x="1647" y="276813"/>
                  </a:lnTo>
                  <a:lnTo>
                    <a:pt x="0" y="268693"/>
                  </a:lnTo>
                  <a:lnTo>
                    <a:pt x="0" y="20866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13447" y="3389388"/>
              <a:ext cx="377190" cy="36498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085838" y="3461766"/>
              <a:ext cx="234950" cy="222885"/>
            </a:xfrm>
            <a:custGeom>
              <a:avLst/>
              <a:gdLst/>
              <a:ahLst/>
              <a:cxnLst/>
              <a:rect l="l" t="t" r="r" b="b"/>
              <a:pathLst>
                <a:path w="234950" h="222885">
                  <a:moveTo>
                    <a:pt x="0" y="37084"/>
                  </a:moveTo>
                  <a:lnTo>
                    <a:pt x="2919" y="22663"/>
                  </a:lnTo>
                  <a:lnTo>
                    <a:pt x="10874" y="10874"/>
                  </a:lnTo>
                  <a:lnTo>
                    <a:pt x="22663" y="2919"/>
                  </a:lnTo>
                  <a:lnTo>
                    <a:pt x="37083" y="0"/>
                  </a:lnTo>
                  <a:lnTo>
                    <a:pt x="197611" y="0"/>
                  </a:lnTo>
                  <a:lnTo>
                    <a:pt x="212032" y="2919"/>
                  </a:lnTo>
                  <a:lnTo>
                    <a:pt x="223821" y="10874"/>
                  </a:lnTo>
                  <a:lnTo>
                    <a:pt x="231776" y="22663"/>
                  </a:lnTo>
                  <a:lnTo>
                    <a:pt x="234695" y="37084"/>
                  </a:lnTo>
                  <a:lnTo>
                    <a:pt x="234695" y="185420"/>
                  </a:lnTo>
                  <a:lnTo>
                    <a:pt x="231776" y="199840"/>
                  </a:lnTo>
                  <a:lnTo>
                    <a:pt x="223821" y="211629"/>
                  </a:lnTo>
                  <a:lnTo>
                    <a:pt x="212032" y="219584"/>
                  </a:lnTo>
                  <a:lnTo>
                    <a:pt x="197611" y="222504"/>
                  </a:lnTo>
                  <a:lnTo>
                    <a:pt x="37083" y="222504"/>
                  </a:lnTo>
                  <a:lnTo>
                    <a:pt x="22663" y="219584"/>
                  </a:lnTo>
                  <a:lnTo>
                    <a:pt x="10874" y="211629"/>
                  </a:lnTo>
                  <a:lnTo>
                    <a:pt x="2919" y="199840"/>
                  </a:lnTo>
                  <a:lnTo>
                    <a:pt x="0" y="185420"/>
                  </a:lnTo>
                  <a:lnTo>
                    <a:pt x="0" y="3708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817107" y="5793829"/>
              <a:ext cx="2414270" cy="530860"/>
            </a:xfrm>
            <a:custGeom>
              <a:avLst/>
              <a:gdLst/>
              <a:ahLst/>
              <a:cxnLst/>
              <a:rect l="l" t="t" r="r" b="b"/>
              <a:pathLst>
                <a:path w="2414270" h="530860">
                  <a:moveTo>
                    <a:pt x="2364993" y="236639"/>
                  </a:moveTo>
                  <a:lnTo>
                    <a:pt x="49021" y="236639"/>
                  </a:lnTo>
                  <a:lnTo>
                    <a:pt x="29950" y="240491"/>
                  </a:lnTo>
                  <a:lnTo>
                    <a:pt x="14366" y="250996"/>
                  </a:lnTo>
                  <a:lnTo>
                    <a:pt x="3855" y="266578"/>
                  </a:lnTo>
                  <a:lnTo>
                    <a:pt x="0" y="285661"/>
                  </a:lnTo>
                  <a:lnTo>
                    <a:pt x="0" y="481749"/>
                  </a:lnTo>
                  <a:lnTo>
                    <a:pt x="3855" y="500831"/>
                  </a:lnTo>
                  <a:lnTo>
                    <a:pt x="14366" y="516413"/>
                  </a:lnTo>
                  <a:lnTo>
                    <a:pt x="29950" y="526919"/>
                  </a:lnTo>
                  <a:lnTo>
                    <a:pt x="49021" y="530771"/>
                  </a:lnTo>
                  <a:lnTo>
                    <a:pt x="2364993" y="530771"/>
                  </a:lnTo>
                  <a:lnTo>
                    <a:pt x="2384065" y="526919"/>
                  </a:lnTo>
                  <a:lnTo>
                    <a:pt x="2399649" y="516413"/>
                  </a:lnTo>
                  <a:lnTo>
                    <a:pt x="2410160" y="500831"/>
                  </a:lnTo>
                  <a:lnTo>
                    <a:pt x="2414016" y="481749"/>
                  </a:lnTo>
                  <a:lnTo>
                    <a:pt x="2414016" y="285661"/>
                  </a:lnTo>
                  <a:lnTo>
                    <a:pt x="2410160" y="266578"/>
                  </a:lnTo>
                  <a:lnTo>
                    <a:pt x="2399649" y="250996"/>
                  </a:lnTo>
                  <a:lnTo>
                    <a:pt x="2384065" y="240491"/>
                  </a:lnTo>
                  <a:lnTo>
                    <a:pt x="2364993" y="236639"/>
                  </a:lnTo>
                  <a:close/>
                </a:path>
                <a:path w="2414270" h="530860">
                  <a:moveTo>
                    <a:pt x="2139441" y="0"/>
                  </a:moveTo>
                  <a:lnTo>
                    <a:pt x="1408175" y="236639"/>
                  </a:lnTo>
                  <a:lnTo>
                    <a:pt x="2011680" y="236639"/>
                  </a:lnTo>
                  <a:lnTo>
                    <a:pt x="213944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817107" y="5793829"/>
              <a:ext cx="2414270" cy="530860"/>
            </a:xfrm>
            <a:custGeom>
              <a:avLst/>
              <a:gdLst/>
              <a:ahLst/>
              <a:cxnLst/>
              <a:rect l="l" t="t" r="r" b="b"/>
              <a:pathLst>
                <a:path w="2414270" h="530860">
                  <a:moveTo>
                    <a:pt x="0" y="285661"/>
                  </a:moveTo>
                  <a:lnTo>
                    <a:pt x="3855" y="266578"/>
                  </a:lnTo>
                  <a:lnTo>
                    <a:pt x="14366" y="250996"/>
                  </a:lnTo>
                  <a:lnTo>
                    <a:pt x="29950" y="240491"/>
                  </a:lnTo>
                  <a:lnTo>
                    <a:pt x="49021" y="236639"/>
                  </a:lnTo>
                  <a:lnTo>
                    <a:pt x="1408175" y="236639"/>
                  </a:lnTo>
                  <a:lnTo>
                    <a:pt x="2139441" y="0"/>
                  </a:lnTo>
                  <a:lnTo>
                    <a:pt x="2011680" y="236639"/>
                  </a:lnTo>
                  <a:lnTo>
                    <a:pt x="2364993" y="236639"/>
                  </a:lnTo>
                  <a:lnTo>
                    <a:pt x="2384065" y="240491"/>
                  </a:lnTo>
                  <a:lnTo>
                    <a:pt x="2399649" y="250996"/>
                  </a:lnTo>
                  <a:lnTo>
                    <a:pt x="2410160" y="266578"/>
                  </a:lnTo>
                  <a:lnTo>
                    <a:pt x="2414016" y="285661"/>
                  </a:lnTo>
                  <a:lnTo>
                    <a:pt x="2414016" y="359194"/>
                  </a:lnTo>
                  <a:lnTo>
                    <a:pt x="2414016" y="481749"/>
                  </a:lnTo>
                  <a:lnTo>
                    <a:pt x="2410160" y="500831"/>
                  </a:lnTo>
                  <a:lnTo>
                    <a:pt x="2399649" y="516413"/>
                  </a:lnTo>
                  <a:lnTo>
                    <a:pt x="2384065" y="526919"/>
                  </a:lnTo>
                  <a:lnTo>
                    <a:pt x="2364993" y="530771"/>
                  </a:lnTo>
                  <a:lnTo>
                    <a:pt x="2011680" y="530771"/>
                  </a:lnTo>
                  <a:lnTo>
                    <a:pt x="1408175" y="530771"/>
                  </a:lnTo>
                  <a:lnTo>
                    <a:pt x="49021" y="530771"/>
                  </a:lnTo>
                  <a:lnTo>
                    <a:pt x="29950" y="526919"/>
                  </a:lnTo>
                  <a:lnTo>
                    <a:pt x="14366" y="516413"/>
                  </a:lnTo>
                  <a:lnTo>
                    <a:pt x="3855" y="500831"/>
                  </a:lnTo>
                  <a:lnTo>
                    <a:pt x="0" y="481749"/>
                  </a:lnTo>
                  <a:lnTo>
                    <a:pt x="0" y="359194"/>
                  </a:lnTo>
                  <a:lnTo>
                    <a:pt x="0" y="285661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59855" y="6061354"/>
            <a:ext cx="212852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สร้างในระดับเดียวกับป้ายกำกับที่เลือก*2</a:t>
            </a:r>
            <a:endParaRPr sz="900" dirty="0">
              <a:latin typeface="Microsoft JhengHei"/>
              <a:cs typeface="Microsoft JhengHe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410829" y="5807671"/>
            <a:ext cx="2421890" cy="520700"/>
            <a:chOff x="8410829" y="5807671"/>
            <a:chExt cx="2421890" cy="520700"/>
          </a:xfrm>
        </p:grpSpPr>
        <p:sp>
          <p:nvSpPr>
            <p:cNvPr id="26" name="object 26"/>
            <p:cNvSpPr/>
            <p:nvPr/>
          </p:nvSpPr>
          <p:spPr>
            <a:xfrm>
              <a:off x="8414004" y="5810846"/>
              <a:ext cx="2415540" cy="514350"/>
            </a:xfrm>
            <a:custGeom>
              <a:avLst/>
              <a:gdLst/>
              <a:ahLst/>
              <a:cxnLst/>
              <a:rect l="l" t="t" r="r" b="b"/>
              <a:pathLst>
                <a:path w="2415540" h="514350">
                  <a:moveTo>
                    <a:pt x="2367788" y="227241"/>
                  </a:moveTo>
                  <a:lnTo>
                    <a:pt x="47751" y="227241"/>
                  </a:lnTo>
                  <a:lnTo>
                    <a:pt x="29146" y="230992"/>
                  </a:lnTo>
                  <a:lnTo>
                    <a:pt x="13970" y="241225"/>
                  </a:lnTo>
                  <a:lnTo>
                    <a:pt x="3746" y="256403"/>
                  </a:lnTo>
                  <a:lnTo>
                    <a:pt x="0" y="274993"/>
                  </a:lnTo>
                  <a:lnTo>
                    <a:pt x="0" y="466001"/>
                  </a:lnTo>
                  <a:lnTo>
                    <a:pt x="3746" y="484585"/>
                  </a:lnTo>
                  <a:lnTo>
                    <a:pt x="13970" y="499764"/>
                  </a:lnTo>
                  <a:lnTo>
                    <a:pt x="29146" y="509999"/>
                  </a:lnTo>
                  <a:lnTo>
                    <a:pt x="47751" y="513753"/>
                  </a:lnTo>
                  <a:lnTo>
                    <a:pt x="2367788" y="513753"/>
                  </a:lnTo>
                  <a:lnTo>
                    <a:pt x="2386393" y="509999"/>
                  </a:lnTo>
                  <a:lnTo>
                    <a:pt x="2401570" y="499764"/>
                  </a:lnTo>
                  <a:lnTo>
                    <a:pt x="2411793" y="484585"/>
                  </a:lnTo>
                  <a:lnTo>
                    <a:pt x="2415540" y="466001"/>
                  </a:lnTo>
                  <a:lnTo>
                    <a:pt x="2415540" y="274993"/>
                  </a:lnTo>
                  <a:lnTo>
                    <a:pt x="2411793" y="256403"/>
                  </a:lnTo>
                  <a:lnTo>
                    <a:pt x="2401570" y="241225"/>
                  </a:lnTo>
                  <a:lnTo>
                    <a:pt x="2386393" y="230992"/>
                  </a:lnTo>
                  <a:lnTo>
                    <a:pt x="2367788" y="227241"/>
                  </a:lnTo>
                  <a:close/>
                </a:path>
                <a:path w="2415540" h="514350">
                  <a:moveTo>
                    <a:pt x="535940" y="0"/>
                  </a:moveTo>
                  <a:lnTo>
                    <a:pt x="402590" y="227241"/>
                  </a:lnTo>
                  <a:lnTo>
                    <a:pt x="1006475" y="227241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414004" y="5810846"/>
              <a:ext cx="2415540" cy="514350"/>
            </a:xfrm>
            <a:custGeom>
              <a:avLst/>
              <a:gdLst/>
              <a:ahLst/>
              <a:cxnLst/>
              <a:rect l="l" t="t" r="r" b="b"/>
              <a:pathLst>
                <a:path w="2415540" h="514350">
                  <a:moveTo>
                    <a:pt x="0" y="274993"/>
                  </a:moveTo>
                  <a:lnTo>
                    <a:pt x="3746" y="256403"/>
                  </a:lnTo>
                  <a:lnTo>
                    <a:pt x="13970" y="241225"/>
                  </a:lnTo>
                  <a:lnTo>
                    <a:pt x="29146" y="230992"/>
                  </a:lnTo>
                  <a:lnTo>
                    <a:pt x="47751" y="227241"/>
                  </a:lnTo>
                  <a:lnTo>
                    <a:pt x="402590" y="227241"/>
                  </a:lnTo>
                  <a:lnTo>
                    <a:pt x="535940" y="0"/>
                  </a:lnTo>
                  <a:lnTo>
                    <a:pt x="1006475" y="227241"/>
                  </a:lnTo>
                  <a:lnTo>
                    <a:pt x="2367788" y="227241"/>
                  </a:lnTo>
                  <a:lnTo>
                    <a:pt x="2386393" y="230992"/>
                  </a:lnTo>
                  <a:lnTo>
                    <a:pt x="2401570" y="241225"/>
                  </a:lnTo>
                  <a:lnTo>
                    <a:pt x="2411793" y="256403"/>
                  </a:lnTo>
                  <a:lnTo>
                    <a:pt x="2415540" y="274993"/>
                  </a:lnTo>
                  <a:lnTo>
                    <a:pt x="2415540" y="346621"/>
                  </a:lnTo>
                  <a:lnTo>
                    <a:pt x="2415540" y="466001"/>
                  </a:lnTo>
                  <a:lnTo>
                    <a:pt x="2411793" y="484585"/>
                  </a:lnTo>
                  <a:lnTo>
                    <a:pt x="2401570" y="499764"/>
                  </a:lnTo>
                  <a:lnTo>
                    <a:pt x="2386393" y="509999"/>
                  </a:lnTo>
                  <a:lnTo>
                    <a:pt x="2367788" y="513753"/>
                  </a:lnTo>
                  <a:lnTo>
                    <a:pt x="1006475" y="513753"/>
                  </a:lnTo>
                  <a:lnTo>
                    <a:pt x="402590" y="513753"/>
                  </a:lnTo>
                  <a:lnTo>
                    <a:pt x="47751" y="513753"/>
                  </a:lnTo>
                  <a:lnTo>
                    <a:pt x="29146" y="509999"/>
                  </a:lnTo>
                  <a:lnTo>
                    <a:pt x="13970" y="499764"/>
                  </a:lnTo>
                  <a:lnTo>
                    <a:pt x="3746" y="484585"/>
                  </a:lnTo>
                  <a:lnTo>
                    <a:pt x="0" y="466001"/>
                  </a:lnTo>
                  <a:lnTo>
                    <a:pt x="0" y="346621"/>
                  </a:lnTo>
                  <a:lnTo>
                    <a:pt x="0" y="274993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629015" y="6064402"/>
            <a:ext cx="198945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สร้างภายใต้ป้ายกำกับที่เลือก*2</a:t>
            </a:r>
            <a:endParaRPr sz="900" dirty="0">
              <a:latin typeface="Microsoft JhengHei"/>
              <a:cs typeface="Microsoft JhengHe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405000" y="4407280"/>
            <a:ext cx="1675130" cy="474980"/>
            <a:chOff x="1405000" y="4407280"/>
            <a:chExt cx="1675130" cy="474980"/>
          </a:xfrm>
        </p:grpSpPr>
        <p:sp>
          <p:nvSpPr>
            <p:cNvPr id="30" name="object 30"/>
            <p:cNvSpPr/>
            <p:nvPr/>
          </p:nvSpPr>
          <p:spPr>
            <a:xfrm>
              <a:off x="1408175" y="4410455"/>
              <a:ext cx="1668780" cy="468630"/>
            </a:xfrm>
            <a:custGeom>
              <a:avLst/>
              <a:gdLst/>
              <a:ahLst/>
              <a:cxnLst/>
              <a:rect l="l" t="t" r="r" b="b"/>
              <a:pathLst>
                <a:path w="1668780" h="468629">
                  <a:moveTo>
                    <a:pt x="1285240" y="262128"/>
                  </a:moveTo>
                  <a:lnTo>
                    <a:pt x="899668" y="262128"/>
                  </a:lnTo>
                  <a:lnTo>
                    <a:pt x="1668526" y="468122"/>
                  </a:lnTo>
                  <a:lnTo>
                    <a:pt x="1285240" y="262128"/>
                  </a:lnTo>
                  <a:close/>
                </a:path>
                <a:path w="1668780" h="468629">
                  <a:moveTo>
                    <a:pt x="1498600" y="0"/>
                  </a:moveTo>
                  <a:lnTo>
                    <a:pt x="43687" y="0"/>
                  </a:lnTo>
                  <a:lnTo>
                    <a:pt x="26681" y="3432"/>
                  </a:lnTo>
                  <a:lnTo>
                    <a:pt x="12795" y="12795"/>
                  </a:lnTo>
                  <a:lnTo>
                    <a:pt x="3432" y="26681"/>
                  </a:lnTo>
                  <a:lnTo>
                    <a:pt x="0" y="43688"/>
                  </a:lnTo>
                  <a:lnTo>
                    <a:pt x="0" y="218440"/>
                  </a:lnTo>
                  <a:lnTo>
                    <a:pt x="3432" y="235446"/>
                  </a:lnTo>
                  <a:lnTo>
                    <a:pt x="12795" y="249332"/>
                  </a:lnTo>
                  <a:lnTo>
                    <a:pt x="26681" y="258695"/>
                  </a:lnTo>
                  <a:lnTo>
                    <a:pt x="43687" y="262128"/>
                  </a:lnTo>
                  <a:lnTo>
                    <a:pt x="1498600" y="262128"/>
                  </a:lnTo>
                  <a:lnTo>
                    <a:pt x="1515606" y="258695"/>
                  </a:lnTo>
                  <a:lnTo>
                    <a:pt x="1529492" y="249332"/>
                  </a:lnTo>
                  <a:lnTo>
                    <a:pt x="1538855" y="235446"/>
                  </a:lnTo>
                  <a:lnTo>
                    <a:pt x="1542288" y="218440"/>
                  </a:lnTo>
                  <a:lnTo>
                    <a:pt x="1542288" y="43688"/>
                  </a:lnTo>
                  <a:lnTo>
                    <a:pt x="1538855" y="26681"/>
                  </a:lnTo>
                  <a:lnTo>
                    <a:pt x="1529492" y="12795"/>
                  </a:lnTo>
                  <a:lnTo>
                    <a:pt x="1515606" y="3432"/>
                  </a:lnTo>
                  <a:lnTo>
                    <a:pt x="149860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08175" y="4410455"/>
              <a:ext cx="1668780" cy="468630"/>
            </a:xfrm>
            <a:custGeom>
              <a:avLst/>
              <a:gdLst/>
              <a:ahLst/>
              <a:cxnLst/>
              <a:rect l="l" t="t" r="r" b="b"/>
              <a:pathLst>
                <a:path w="1668780" h="468629">
                  <a:moveTo>
                    <a:pt x="0" y="43688"/>
                  </a:moveTo>
                  <a:lnTo>
                    <a:pt x="3432" y="26681"/>
                  </a:lnTo>
                  <a:lnTo>
                    <a:pt x="12795" y="12795"/>
                  </a:lnTo>
                  <a:lnTo>
                    <a:pt x="26681" y="3432"/>
                  </a:lnTo>
                  <a:lnTo>
                    <a:pt x="43687" y="0"/>
                  </a:lnTo>
                  <a:lnTo>
                    <a:pt x="899668" y="0"/>
                  </a:lnTo>
                  <a:lnTo>
                    <a:pt x="1285240" y="0"/>
                  </a:lnTo>
                  <a:lnTo>
                    <a:pt x="1498600" y="0"/>
                  </a:lnTo>
                  <a:lnTo>
                    <a:pt x="1515606" y="3432"/>
                  </a:lnTo>
                  <a:lnTo>
                    <a:pt x="1529492" y="12795"/>
                  </a:lnTo>
                  <a:lnTo>
                    <a:pt x="1538855" y="26681"/>
                  </a:lnTo>
                  <a:lnTo>
                    <a:pt x="1542288" y="43688"/>
                  </a:lnTo>
                  <a:lnTo>
                    <a:pt x="1542288" y="152908"/>
                  </a:lnTo>
                  <a:lnTo>
                    <a:pt x="1542288" y="218440"/>
                  </a:lnTo>
                  <a:lnTo>
                    <a:pt x="1538855" y="235446"/>
                  </a:lnTo>
                  <a:lnTo>
                    <a:pt x="1529492" y="249332"/>
                  </a:lnTo>
                  <a:lnTo>
                    <a:pt x="1515606" y="258695"/>
                  </a:lnTo>
                  <a:lnTo>
                    <a:pt x="1498600" y="262128"/>
                  </a:lnTo>
                  <a:lnTo>
                    <a:pt x="1285240" y="262128"/>
                  </a:lnTo>
                  <a:lnTo>
                    <a:pt x="1668526" y="468122"/>
                  </a:lnTo>
                  <a:lnTo>
                    <a:pt x="899668" y="262128"/>
                  </a:lnTo>
                  <a:lnTo>
                    <a:pt x="43687" y="262128"/>
                  </a:lnTo>
                  <a:lnTo>
                    <a:pt x="26681" y="258695"/>
                  </a:lnTo>
                  <a:lnTo>
                    <a:pt x="12795" y="249332"/>
                  </a:lnTo>
                  <a:lnTo>
                    <a:pt x="3432" y="235446"/>
                  </a:lnTo>
                  <a:lnTo>
                    <a:pt x="0" y="218440"/>
                  </a:lnTo>
                  <a:lnTo>
                    <a:pt x="0" y="152908"/>
                  </a:lnTo>
                  <a:lnTo>
                    <a:pt x="0" y="43688"/>
                  </a:lnTo>
                  <a:close/>
                </a:path>
              </a:pathLst>
            </a:custGeom>
            <a:ln w="63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532889" y="4424248"/>
            <a:ext cx="128968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เลือกป้ายกำกับที่มีอยู่*1</a:t>
            </a:r>
            <a:endParaRPr sz="900" dirty="0">
              <a:latin typeface="Microsoft JhengHei"/>
              <a:cs typeface="Microsoft JhengHe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231749" y="67182"/>
            <a:ext cx="483682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2800" b="1" u="none" spc="-5" dirty="0">
                <a:solidFill>
                  <a:srgbClr val="FFFFFF"/>
                </a:solidFill>
                <a:latin typeface="Microsoft YaHei"/>
                <a:cs typeface="Microsoft YaHei"/>
              </a:rPr>
              <a:t>วิธีการตั้งค่าที่ 1) สร้างป้ายกำกับ</a:t>
            </a:r>
            <a:endParaRPr sz="2800" dirty="0">
              <a:latin typeface="Microsoft YaHei"/>
              <a:cs typeface="Microsoft YaHe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20970" y="152400"/>
            <a:ext cx="6818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[วิธีที่ 1] สร้างจาก "การจัดการป้ายกำกับ" ของ </a:t>
            </a:r>
            <a:r>
              <a:rPr lang="en-US" sz="1800" b="1" dirty="0" err="1">
                <a:solidFill>
                  <a:srgbClr val="FFFFFF"/>
                </a:solidFill>
                <a:latin typeface="Microsoft YaHei"/>
                <a:cs typeface="Microsoft YaHei"/>
              </a:rPr>
              <a:t>ConMas</a:t>
            </a:r>
            <a:r>
              <a:rPr lang="en-US" sz="1800" b="1" dirty="0">
                <a:solidFill>
                  <a:srgbClr val="FFFFFF"/>
                </a:solidFill>
                <a:latin typeface="Microsoft YaHei"/>
                <a:cs typeface="Microsoft YaHei"/>
              </a:rPr>
              <a:t> Manager</a:t>
            </a:r>
            <a:endParaRPr sz="1800" dirty="0">
              <a:latin typeface="Microsoft YaHei"/>
              <a:cs typeface="Microsoft YaHe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288791" y="2631935"/>
            <a:ext cx="2522855" cy="681990"/>
            <a:chOff x="3288791" y="2631935"/>
            <a:chExt cx="2522855" cy="681990"/>
          </a:xfrm>
        </p:grpSpPr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88791" y="2631935"/>
              <a:ext cx="790193" cy="44883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3361181" y="2704337"/>
              <a:ext cx="647700" cy="306705"/>
            </a:xfrm>
            <a:custGeom>
              <a:avLst/>
              <a:gdLst/>
              <a:ahLst/>
              <a:cxnLst/>
              <a:rect l="l" t="t" r="r" b="b"/>
              <a:pathLst>
                <a:path w="647700" h="306705">
                  <a:moveTo>
                    <a:pt x="0" y="22098"/>
                  </a:moveTo>
                  <a:lnTo>
                    <a:pt x="1738" y="13501"/>
                  </a:lnTo>
                  <a:lnTo>
                    <a:pt x="6476" y="6476"/>
                  </a:lnTo>
                  <a:lnTo>
                    <a:pt x="13501" y="1738"/>
                  </a:lnTo>
                  <a:lnTo>
                    <a:pt x="22097" y="0"/>
                  </a:lnTo>
                  <a:lnTo>
                    <a:pt x="625601" y="0"/>
                  </a:lnTo>
                  <a:lnTo>
                    <a:pt x="634198" y="1738"/>
                  </a:lnTo>
                  <a:lnTo>
                    <a:pt x="641223" y="6477"/>
                  </a:lnTo>
                  <a:lnTo>
                    <a:pt x="645961" y="13501"/>
                  </a:lnTo>
                  <a:lnTo>
                    <a:pt x="647700" y="22098"/>
                  </a:lnTo>
                  <a:lnTo>
                    <a:pt x="647700" y="284225"/>
                  </a:lnTo>
                  <a:lnTo>
                    <a:pt x="645961" y="292822"/>
                  </a:lnTo>
                  <a:lnTo>
                    <a:pt x="641222" y="299847"/>
                  </a:lnTo>
                  <a:lnTo>
                    <a:pt x="634198" y="304585"/>
                  </a:lnTo>
                  <a:lnTo>
                    <a:pt x="625601" y="306324"/>
                  </a:lnTo>
                  <a:lnTo>
                    <a:pt x="22097" y="306324"/>
                  </a:lnTo>
                  <a:lnTo>
                    <a:pt x="13501" y="304585"/>
                  </a:lnTo>
                  <a:lnTo>
                    <a:pt x="6476" y="299846"/>
                  </a:lnTo>
                  <a:lnTo>
                    <a:pt x="1738" y="292822"/>
                  </a:lnTo>
                  <a:lnTo>
                    <a:pt x="0" y="284225"/>
                  </a:lnTo>
                  <a:lnTo>
                    <a:pt x="0" y="2209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79747" y="2942462"/>
              <a:ext cx="1728470" cy="367665"/>
            </a:xfrm>
            <a:custGeom>
              <a:avLst/>
              <a:gdLst/>
              <a:ahLst/>
              <a:cxnLst/>
              <a:rect l="l" t="t" r="r" b="b"/>
              <a:pathLst>
                <a:path w="1728470" h="367664">
                  <a:moveTo>
                    <a:pt x="1684274" y="104012"/>
                  </a:moveTo>
                  <a:lnTo>
                    <a:pt x="43941" y="104012"/>
                  </a:lnTo>
                  <a:lnTo>
                    <a:pt x="26842" y="107467"/>
                  </a:lnTo>
                  <a:lnTo>
                    <a:pt x="12874" y="116887"/>
                  </a:lnTo>
                  <a:lnTo>
                    <a:pt x="3454" y="130855"/>
                  </a:lnTo>
                  <a:lnTo>
                    <a:pt x="0" y="147954"/>
                  </a:lnTo>
                  <a:lnTo>
                    <a:pt x="0" y="323723"/>
                  </a:lnTo>
                  <a:lnTo>
                    <a:pt x="3454" y="340822"/>
                  </a:lnTo>
                  <a:lnTo>
                    <a:pt x="12874" y="354790"/>
                  </a:lnTo>
                  <a:lnTo>
                    <a:pt x="26842" y="364210"/>
                  </a:lnTo>
                  <a:lnTo>
                    <a:pt x="43941" y="367664"/>
                  </a:lnTo>
                  <a:lnTo>
                    <a:pt x="1684274" y="367664"/>
                  </a:lnTo>
                  <a:lnTo>
                    <a:pt x="1701373" y="364210"/>
                  </a:lnTo>
                  <a:lnTo>
                    <a:pt x="1715341" y="354790"/>
                  </a:lnTo>
                  <a:lnTo>
                    <a:pt x="1724761" y="340822"/>
                  </a:lnTo>
                  <a:lnTo>
                    <a:pt x="1728215" y="323723"/>
                  </a:lnTo>
                  <a:lnTo>
                    <a:pt x="1728215" y="147954"/>
                  </a:lnTo>
                  <a:lnTo>
                    <a:pt x="1724761" y="130855"/>
                  </a:lnTo>
                  <a:lnTo>
                    <a:pt x="1715341" y="116887"/>
                  </a:lnTo>
                  <a:lnTo>
                    <a:pt x="1701373" y="107467"/>
                  </a:lnTo>
                  <a:lnTo>
                    <a:pt x="1684274" y="104012"/>
                  </a:lnTo>
                  <a:close/>
                </a:path>
                <a:path w="1728470" h="367664">
                  <a:moveTo>
                    <a:pt x="67690" y="0"/>
                  </a:moveTo>
                  <a:lnTo>
                    <a:pt x="288036" y="104012"/>
                  </a:lnTo>
                  <a:lnTo>
                    <a:pt x="720089" y="104012"/>
                  </a:lnTo>
                  <a:lnTo>
                    <a:pt x="6769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079747" y="2942462"/>
              <a:ext cx="1728470" cy="367665"/>
            </a:xfrm>
            <a:custGeom>
              <a:avLst/>
              <a:gdLst/>
              <a:ahLst/>
              <a:cxnLst/>
              <a:rect l="l" t="t" r="r" b="b"/>
              <a:pathLst>
                <a:path w="1728470" h="367664">
                  <a:moveTo>
                    <a:pt x="0" y="147954"/>
                  </a:moveTo>
                  <a:lnTo>
                    <a:pt x="3454" y="130855"/>
                  </a:lnTo>
                  <a:lnTo>
                    <a:pt x="12874" y="116887"/>
                  </a:lnTo>
                  <a:lnTo>
                    <a:pt x="26842" y="107467"/>
                  </a:lnTo>
                  <a:lnTo>
                    <a:pt x="43941" y="104012"/>
                  </a:lnTo>
                  <a:lnTo>
                    <a:pt x="288036" y="104012"/>
                  </a:lnTo>
                  <a:lnTo>
                    <a:pt x="67690" y="0"/>
                  </a:lnTo>
                  <a:lnTo>
                    <a:pt x="720089" y="104012"/>
                  </a:lnTo>
                  <a:lnTo>
                    <a:pt x="1684274" y="104012"/>
                  </a:lnTo>
                  <a:lnTo>
                    <a:pt x="1701373" y="107467"/>
                  </a:lnTo>
                  <a:lnTo>
                    <a:pt x="1715341" y="116887"/>
                  </a:lnTo>
                  <a:lnTo>
                    <a:pt x="1724761" y="130855"/>
                  </a:lnTo>
                  <a:lnTo>
                    <a:pt x="1728215" y="147954"/>
                  </a:lnTo>
                  <a:lnTo>
                    <a:pt x="1728215" y="213867"/>
                  </a:lnTo>
                  <a:lnTo>
                    <a:pt x="1728215" y="323723"/>
                  </a:lnTo>
                  <a:lnTo>
                    <a:pt x="1724761" y="340822"/>
                  </a:lnTo>
                  <a:lnTo>
                    <a:pt x="1715341" y="354790"/>
                  </a:lnTo>
                  <a:lnTo>
                    <a:pt x="1701373" y="364210"/>
                  </a:lnTo>
                  <a:lnTo>
                    <a:pt x="1684274" y="367664"/>
                  </a:lnTo>
                  <a:lnTo>
                    <a:pt x="720089" y="367664"/>
                  </a:lnTo>
                  <a:lnTo>
                    <a:pt x="288036" y="367664"/>
                  </a:lnTo>
                  <a:lnTo>
                    <a:pt x="43941" y="367664"/>
                  </a:lnTo>
                  <a:lnTo>
                    <a:pt x="26842" y="364210"/>
                  </a:lnTo>
                  <a:lnTo>
                    <a:pt x="12874" y="354790"/>
                  </a:lnTo>
                  <a:lnTo>
                    <a:pt x="3454" y="340822"/>
                  </a:lnTo>
                  <a:lnTo>
                    <a:pt x="0" y="323723"/>
                  </a:lnTo>
                  <a:lnTo>
                    <a:pt x="0" y="213867"/>
                  </a:lnTo>
                  <a:lnTo>
                    <a:pt x="0" y="147954"/>
                  </a:lnTo>
                  <a:close/>
                </a:path>
              </a:pathLst>
            </a:custGeom>
            <a:ln w="6349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920355" y="3208781"/>
            <a:ext cx="2732405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5" dirty="0">
                <a:solidFill>
                  <a:srgbClr val="404040"/>
                </a:solidFill>
                <a:latin typeface="Microsoft JhengHei"/>
                <a:cs typeface="Microsoft JhengHei"/>
              </a:rPr>
              <a:t>*1 </a:t>
            </a:r>
            <a:r>
              <a:rPr lang="th-TH" sz="1000" dirty="0">
                <a:solidFill>
                  <a:srgbClr val="404040"/>
                </a:solidFill>
                <a:latin typeface="Microsoft JhengHei"/>
                <a:cs typeface="Microsoft JhengHei"/>
              </a:rPr>
              <a:t>การดำเนินการนี้ไม่จำเป็นหากคุณไม่ได้ทำเป็นชั้นๆ</a:t>
            </a:r>
            <a:endParaRPr sz="1000" dirty="0">
              <a:latin typeface="Microsoft JhengHei"/>
              <a:cs typeface="Microsoft JhengHei"/>
            </a:endParaRPr>
          </a:p>
          <a:p>
            <a:pPr marL="281940" marR="5080" indent="-269875">
              <a:lnSpc>
                <a:spcPct val="100000"/>
              </a:lnSpc>
            </a:pPr>
            <a:r>
              <a:rPr sz="1000" spc="105" dirty="0">
                <a:solidFill>
                  <a:srgbClr val="404040"/>
                </a:solidFill>
                <a:latin typeface="Microsoft JhengHei"/>
                <a:cs typeface="Microsoft JhengHei"/>
              </a:rPr>
              <a:t>*2</a:t>
            </a:r>
            <a:r>
              <a:rPr lang="en-US" sz="1000" spc="204" dirty="0">
                <a:solidFill>
                  <a:srgbClr val="404040"/>
                </a:solidFill>
                <a:latin typeface="Microsoft JhengHei"/>
                <a:cs typeface="Microsoft JhengHei"/>
              </a:rPr>
              <a:t> </a:t>
            </a:r>
            <a:r>
              <a:rPr lang="th-TH" sz="1000" dirty="0">
                <a:solidFill>
                  <a:srgbClr val="404040"/>
                </a:solidFill>
                <a:latin typeface="Microsoft JhengHei"/>
                <a:cs typeface="Microsoft JhengHei"/>
              </a:rPr>
              <a:t>ในกรณีของ *1 กระดิ่งจะถูกสร้างขึ้นไม่ว่าคุณจะคลิกปุ่ม "ระดับเดียวกัน" หรือ "ผู้ใต้บังคับบัญชา"</a:t>
            </a:r>
            <a:endParaRPr sz="1000" dirty="0">
              <a:latin typeface="Microsoft JhengHei"/>
              <a:cs typeface="Microsoft JhengHe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230115" y="3061462"/>
            <a:ext cx="142748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dirty="0">
                <a:solidFill>
                  <a:srgbClr val="FFFFFF"/>
                </a:solidFill>
                <a:latin typeface="Microsoft JhengHei"/>
                <a:cs typeface="Microsoft JhengHei"/>
              </a:rPr>
              <a:t>คลิกการจัดการป้ายกำกับ</a:t>
            </a:r>
            <a:endParaRPr sz="1100" dirty="0">
              <a:latin typeface="Microsoft JhengHei"/>
              <a:cs typeface="Microsoft JhengHe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217733" y="3010407"/>
            <a:ext cx="485775" cy="2062480"/>
          </a:xfrm>
          <a:custGeom>
            <a:avLst/>
            <a:gdLst/>
            <a:ahLst/>
            <a:cxnLst/>
            <a:rect l="l" t="t" r="r" b="b"/>
            <a:pathLst>
              <a:path w="485775" h="2062479">
                <a:moveTo>
                  <a:pt x="16763" y="1890436"/>
                </a:moveTo>
                <a:lnTo>
                  <a:pt x="9590" y="1892808"/>
                </a:lnTo>
                <a:lnTo>
                  <a:pt x="3869" y="1897766"/>
                </a:lnTo>
                <a:lnTo>
                  <a:pt x="589" y="1904285"/>
                </a:lnTo>
                <a:lnTo>
                  <a:pt x="0" y="1911542"/>
                </a:lnTo>
                <a:lnTo>
                  <a:pt x="2351" y="1918715"/>
                </a:lnTo>
                <a:lnTo>
                  <a:pt x="83758" y="2062225"/>
                </a:lnTo>
                <a:lnTo>
                  <a:pt x="106300" y="2024633"/>
                </a:lnTo>
                <a:lnTo>
                  <a:pt x="103316" y="2024633"/>
                </a:lnTo>
                <a:lnTo>
                  <a:pt x="65216" y="2024125"/>
                </a:lnTo>
                <a:lnTo>
                  <a:pt x="65978" y="1965070"/>
                </a:lnTo>
                <a:lnTo>
                  <a:pt x="66335" y="1954273"/>
                </a:lnTo>
                <a:lnTo>
                  <a:pt x="35498" y="1899919"/>
                </a:lnTo>
                <a:lnTo>
                  <a:pt x="30539" y="1894218"/>
                </a:lnTo>
                <a:lnTo>
                  <a:pt x="24020" y="1890982"/>
                </a:lnTo>
                <a:lnTo>
                  <a:pt x="16763" y="1890436"/>
                </a:lnTo>
                <a:close/>
              </a:path>
              <a:path w="485775" h="2062479">
                <a:moveTo>
                  <a:pt x="66335" y="1954273"/>
                </a:moveTo>
                <a:lnTo>
                  <a:pt x="65978" y="1965070"/>
                </a:lnTo>
                <a:lnTo>
                  <a:pt x="65216" y="2024125"/>
                </a:lnTo>
                <a:lnTo>
                  <a:pt x="103316" y="2024633"/>
                </a:lnTo>
                <a:lnTo>
                  <a:pt x="103420" y="2014981"/>
                </a:lnTo>
                <a:lnTo>
                  <a:pt x="100776" y="2014981"/>
                </a:lnTo>
                <a:lnTo>
                  <a:pt x="67883" y="2014600"/>
                </a:lnTo>
                <a:lnTo>
                  <a:pt x="84673" y="1986597"/>
                </a:lnTo>
                <a:lnTo>
                  <a:pt x="66335" y="1954273"/>
                </a:lnTo>
                <a:close/>
              </a:path>
              <a:path w="485775" h="2062479">
                <a:moveTo>
                  <a:pt x="154993" y="1892026"/>
                </a:moveTo>
                <a:lnTo>
                  <a:pt x="104382" y="1953724"/>
                </a:lnTo>
                <a:lnTo>
                  <a:pt x="103316" y="2024633"/>
                </a:lnTo>
                <a:lnTo>
                  <a:pt x="106300" y="2024633"/>
                </a:lnTo>
                <a:lnTo>
                  <a:pt x="168594" y="1920747"/>
                </a:lnTo>
                <a:lnTo>
                  <a:pt x="171154" y="1913606"/>
                </a:lnTo>
                <a:lnTo>
                  <a:pt x="170785" y="1906285"/>
                </a:lnTo>
                <a:lnTo>
                  <a:pt x="167701" y="1899656"/>
                </a:lnTo>
                <a:lnTo>
                  <a:pt x="162117" y="1894585"/>
                </a:lnTo>
                <a:lnTo>
                  <a:pt x="154993" y="1892026"/>
                </a:lnTo>
                <a:close/>
              </a:path>
              <a:path w="485775" h="2062479">
                <a:moveTo>
                  <a:pt x="84673" y="1986597"/>
                </a:moveTo>
                <a:lnTo>
                  <a:pt x="67883" y="2014600"/>
                </a:lnTo>
                <a:lnTo>
                  <a:pt x="100776" y="2014981"/>
                </a:lnTo>
                <a:lnTo>
                  <a:pt x="84673" y="1986597"/>
                </a:lnTo>
                <a:close/>
              </a:path>
              <a:path w="485775" h="2062479">
                <a:moveTo>
                  <a:pt x="104382" y="1953724"/>
                </a:moveTo>
                <a:lnTo>
                  <a:pt x="84673" y="1986597"/>
                </a:lnTo>
                <a:lnTo>
                  <a:pt x="100776" y="2014981"/>
                </a:lnTo>
                <a:lnTo>
                  <a:pt x="103420" y="2014981"/>
                </a:lnTo>
                <a:lnTo>
                  <a:pt x="103947" y="1966214"/>
                </a:lnTo>
                <a:lnTo>
                  <a:pt x="104382" y="1953724"/>
                </a:lnTo>
                <a:close/>
              </a:path>
              <a:path w="485775" h="2062479">
                <a:moveTo>
                  <a:pt x="276343" y="1012081"/>
                </a:moveTo>
                <a:lnTo>
                  <a:pt x="240730" y="1025651"/>
                </a:lnTo>
                <a:lnTo>
                  <a:pt x="214695" y="1056893"/>
                </a:lnTo>
                <a:lnTo>
                  <a:pt x="196153" y="1091945"/>
                </a:lnTo>
                <a:lnTo>
                  <a:pt x="178754" y="1135760"/>
                </a:lnTo>
                <a:lnTo>
                  <a:pt x="162244" y="1187830"/>
                </a:lnTo>
                <a:lnTo>
                  <a:pt x="146496" y="1247520"/>
                </a:lnTo>
                <a:lnTo>
                  <a:pt x="131891" y="1314195"/>
                </a:lnTo>
                <a:lnTo>
                  <a:pt x="118429" y="1387220"/>
                </a:lnTo>
                <a:lnTo>
                  <a:pt x="112079" y="1425828"/>
                </a:lnTo>
                <a:lnTo>
                  <a:pt x="105983" y="1465833"/>
                </a:lnTo>
                <a:lnTo>
                  <a:pt x="100395" y="1506981"/>
                </a:lnTo>
                <a:lnTo>
                  <a:pt x="95061" y="1549272"/>
                </a:lnTo>
                <a:lnTo>
                  <a:pt x="90108" y="1592579"/>
                </a:lnTo>
                <a:lnTo>
                  <a:pt x="85536" y="1636902"/>
                </a:lnTo>
                <a:lnTo>
                  <a:pt x="81188" y="1685289"/>
                </a:lnTo>
                <a:lnTo>
                  <a:pt x="77535" y="1727834"/>
                </a:lnTo>
                <a:lnTo>
                  <a:pt x="74360" y="1774443"/>
                </a:lnTo>
                <a:lnTo>
                  <a:pt x="69153" y="1868931"/>
                </a:lnTo>
                <a:lnTo>
                  <a:pt x="66335" y="1954273"/>
                </a:lnTo>
                <a:lnTo>
                  <a:pt x="84673" y="1986597"/>
                </a:lnTo>
                <a:lnTo>
                  <a:pt x="104382" y="1953724"/>
                </a:lnTo>
                <a:lnTo>
                  <a:pt x="107240" y="1870836"/>
                </a:lnTo>
                <a:lnTo>
                  <a:pt x="107356" y="1868931"/>
                </a:lnTo>
                <a:lnTo>
                  <a:pt x="112312" y="1776983"/>
                </a:lnTo>
                <a:lnTo>
                  <a:pt x="112360" y="1776602"/>
                </a:lnTo>
                <a:lnTo>
                  <a:pt x="115617" y="1730755"/>
                </a:lnTo>
                <a:lnTo>
                  <a:pt x="119330" y="1685162"/>
                </a:lnTo>
                <a:lnTo>
                  <a:pt x="123485" y="1640712"/>
                </a:lnTo>
                <a:lnTo>
                  <a:pt x="127941" y="1596770"/>
                </a:lnTo>
                <a:lnTo>
                  <a:pt x="127969" y="1596643"/>
                </a:lnTo>
                <a:lnTo>
                  <a:pt x="132878" y="1553844"/>
                </a:lnTo>
                <a:lnTo>
                  <a:pt x="138098" y="1512061"/>
                </a:lnTo>
                <a:lnTo>
                  <a:pt x="143667" y="1471421"/>
                </a:lnTo>
                <a:lnTo>
                  <a:pt x="143740" y="1471167"/>
                </a:lnTo>
                <a:lnTo>
                  <a:pt x="149633" y="1431924"/>
                </a:lnTo>
                <a:lnTo>
                  <a:pt x="149713" y="1431670"/>
                </a:lnTo>
                <a:lnTo>
                  <a:pt x="155979" y="1393697"/>
                </a:lnTo>
                <a:lnTo>
                  <a:pt x="162453" y="1356994"/>
                </a:lnTo>
                <a:lnTo>
                  <a:pt x="162547" y="1356740"/>
                </a:lnTo>
                <a:lnTo>
                  <a:pt x="169307" y="1321815"/>
                </a:lnTo>
                <a:lnTo>
                  <a:pt x="176341" y="1287906"/>
                </a:lnTo>
                <a:lnTo>
                  <a:pt x="183580" y="1256156"/>
                </a:lnTo>
                <a:lnTo>
                  <a:pt x="191104" y="1226565"/>
                </a:lnTo>
                <a:lnTo>
                  <a:pt x="198716" y="1198498"/>
                </a:lnTo>
                <a:lnTo>
                  <a:pt x="206694" y="1171955"/>
                </a:lnTo>
                <a:lnTo>
                  <a:pt x="214695" y="1148206"/>
                </a:lnTo>
                <a:lnTo>
                  <a:pt x="222587" y="1127124"/>
                </a:lnTo>
                <a:lnTo>
                  <a:pt x="226780" y="1117091"/>
                </a:lnTo>
                <a:lnTo>
                  <a:pt x="230951" y="1107312"/>
                </a:lnTo>
                <a:lnTo>
                  <a:pt x="234833" y="1099311"/>
                </a:lnTo>
                <a:lnTo>
                  <a:pt x="239079" y="1090675"/>
                </a:lnTo>
                <a:lnTo>
                  <a:pt x="243016" y="1083564"/>
                </a:lnTo>
                <a:lnTo>
                  <a:pt x="246777" y="1077467"/>
                </a:lnTo>
                <a:lnTo>
                  <a:pt x="250631" y="1071625"/>
                </a:lnTo>
                <a:lnTo>
                  <a:pt x="254387" y="1066418"/>
                </a:lnTo>
                <a:lnTo>
                  <a:pt x="258637" y="1061084"/>
                </a:lnTo>
                <a:lnTo>
                  <a:pt x="258829" y="1061084"/>
                </a:lnTo>
                <a:lnTo>
                  <a:pt x="261232" y="1058544"/>
                </a:lnTo>
                <a:lnTo>
                  <a:pt x="261050" y="1058544"/>
                </a:lnTo>
                <a:lnTo>
                  <a:pt x="262193" y="1057528"/>
                </a:lnTo>
                <a:lnTo>
                  <a:pt x="264310" y="1055750"/>
                </a:lnTo>
                <a:lnTo>
                  <a:pt x="265495" y="1054734"/>
                </a:lnTo>
                <a:lnTo>
                  <a:pt x="266960" y="1053718"/>
                </a:lnTo>
                <a:lnTo>
                  <a:pt x="266765" y="1053718"/>
                </a:lnTo>
                <a:lnTo>
                  <a:pt x="268670" y="1052448"/>
                </a:lnTo>
                <a:lnTo>
                  <a:pt x="268882" y="1052448"/>
                </a:lnTo>
                <a:lnTo>
                  <a:pt x="269305" y="1052194"/>
                </a:lnTo>
                <a:lnTo>
                  <a:pt x="268924" y="1052194"/>
                </a:lnTo>
                <a:lnTo>
                  <a:pt x="271210" y="1051052"/>
                </a:lnTo>
                <a:lnTo>
                  <a:pt x="271358" y="1051052"/>
                </a:lnTo>
                <a:lnTo>
                  <a:pt x="272967" y="1050543"/>
                </a:lnTo>
                <a:lnTo>
                  <a:pt x="272353" y="1050543"/>
                </a:lnTo>
                <a:lnTo>
                  <a:pt x="275401" y="1050035"/>
                </a:lnTo>
                <a:lnTo>
                  <a:pt x="278376" y="1050035"/>
                </a:lnTo>
                <a:lnTo>
                  <a:pt x="282894" y="1049654"/>
                </a:lnTo>
                <a:lnTo>
                  <a:pt x="320613" y="1026032"/>
                </a:lnTo>
                <a:lnTo>
                  <a:pt x="331233" y="1012443"/>
                </a:lnTo>
                <a:lnTo>
                  <a:pt x="274893" y="1012443"/>
                </a:lnTo>
                <a:lnTo>
                  <a:pt x="276343" y="1012081"/>
                </a:lnTo>
                <a:close/>
              </a:path>
              <a:path w="485775" h="2062479">
                <a:moveTo>
                  <a:pt x="103951" y="1965833"/>
                </a:moveTo>
                <a:lnTo>
                  <a:pt x="103947" y="1966214"/>
                </a:lnTo>
                <a:lnTo>
                  <a:pt x="103951" y="1965833"/>
                </a:lnTo>
                <a:close/>
              </a:path>
              <a:path w="485775" h="2062479">
                <a:moveTo>
                  <a:pt x="103964" y="1965833"/>
                </a:moveTo>
                <a:lnTo>
                  <a:pt x="103951" y="1966214"/>
                </a:lnTo>
                <a:lnTo>
                  <a:pt x="103964" y="1965833"/>
                </a:lnTo>
                <a:close/>
              </a:path>
              <a:path w="485775" h="2062479">
                <a:moveTo>
                  <a:pt x="107274" y="1870455"/>
                </a:moveTo>
                <a:lnTo>
                  <a:pt x="107253" y="1870836"/>
                </a:lnTo>
                <a:lnTo>
                  <a:pt x="107274" y="1870455"/>
                </a:lnTo>
                <a:close/>
              </a:path>
              <a:path w="485775" h="2062479">
                <a:moveTo>
                  <a:pt x="112360" y="1776602"/>
                </a:moveTo>
                <a:lnTo>
                  <a:pt x="112333" y="1776983"/>
                </a:lnTo>
                <a:lnTo>
                  <a:pt x="112360" y="1776602"/>
                </a:lnTo>
                <a:close/>
              </a:path>
              <a:path w="485775" h="2062479">
                <a:moveTo>
                  <a:pt x="115635" y="1730502"/>
                </a:moveTo>
                <a:lnTo>
                  <a:pt x="115508" y="1730755"/>
                </a:lnTo>
                <a:lnTo>
                  <a:pt x="115635" y="1730502"/>
                </a:lnTo>
                <a:close/>
              </a:path>
              <a:path w="485775" h="2062479">
                <a:moveTo>
                  <a:pt x="119330" y="1685162"/>
                </a:moveTo>
                <a:lnTo>
                  <a:pt x="119318" y="1685289"/>
                </a:lnTo>
                <a:lnTo>
                  <a:pt x="119330" y="1685162"/>
                </a:lnTo>
                <a:close/>
              </a:path>
              <a:path w="485775" h="2062479">
                <a:moveTo>
                  <a:pt x="123509" y="1640458"/>
                </a:moveTo>
                <a:lnTo>
                  <a:pt x="123382" y="1640712"/>
                </a:lnTo>
                <a:lnTo>
                  <a:pt x="123509" y="1640458"/>
                </a:lnTo>
                <a:close/>
              </a:path>
              <a:path w="485775" h="2062479">
                <a:moveTo>
                  <a:pt x="127969" y="1596643"/>
                </a:moveTo>
                <a:lnTo>
                  <a:pt x="127954" y="1596770"/>
                </a:lnTo>
                <a:lnTo>
                  <a:pt x="127969" y="1596643"/>
                </a:lnTo>
                <a:close/>
              </a:path>
              <a:path w="485775" h="2062479">
                <a:moveTo>
                  <a:pt x="132907" y="1553590"/>
                </a:moveTo>
                <a:lnTo>
                  <a:pt x="132780" y="1553844"/>
                </a:lnTo>
                <a:lnTo>
                  <a:pt x="132907" y="1553590"/>
                </a:lnTo>
                <a:close/>
              </a:path>
              <a:path w="485775" h="2062479">
                <a:moveTo>
                  <a:pt x="138131" y="1511934"/>
                </a:moveTo>
                <a:close/>
              </a:path>
              <a:path w="485775" h="2062479">
                <a:moveTo>
                  <a:pt x="143740" y="1471167"/>
                </a:moveTo>
                <a:lnTo>
                  <a:pt x="143702" y="1471421"/>
                </a:lnTo>
                <a:lnTo>
                  <a:pt x="143740" y="1471167"/>
                </a:lnTo>
                <a:close/>
              </a:path>
              <a:path w="485775" h="2062479">
                <a:moveTo>
                  <a:pt x="149713" y="1431670"/>
                </a:moveTo>
                <a:lnTo>
                  <a:pt x="149671" y="1431924"/>
                </a:lnTo>
                <a:lnTo>
                  <a:pt x="149713" y="1431670"/>
                </a:lnTo>
                <a:close/>
              </a:path>
              <a:path w="485775" h="2062479">
                <a:moveTo>
                  <a:pt x="156021" y="1393443"/>
                </a:moveTo>
                <a:lnTo>
                  <a:pt x="155894" y="1393697"/>
                </a:lnTo>
                <a:lnTo>
                  <a:pt x="156021" y="1393443"/>
                </a:lnTo>
                <a:close/>
              </a:path>
              <a:path w="485775" h="2062479">
                <a:moveTo>
                  <a:pt x="162547" y="1356740"/>
                </a:moveTo>
                <a:lnTo>
                  <a:pt x="162498" y="1356994"/>
                </a:lnTo>
                <a:lnTo>
                  <a:pt x="162547" y="1356740"/>
                </a:lnTo>
                <a:close/>
              </a:path>
              <a:path w="485775" h="2062479">
                <a:moveTo>
                  <a:pt x="169356" y="1321561"/>
                </a:moveTo>
                <a:lnTo>
                  <a:pt x="169229" y="1321815"/>
                </a:lnTo>
                <a:lnTo>
                  <a:pt x="169356" y="1321561"/>
                </a:lnTo>
                <a:close/>
              </a:path>
              <a:path w="485775" h="2062479">
                <a:moveTo>
                  <a:pt x="176427" y="1287906"/>
                </a:moveTo>
                <a:lnTo>
                  <a:pt x="176341" y="1288287"/>
                </a:lnTo>
                <a:lnTo>
                  <a:pt x="176427" y="1287906"/>
                </a:lnTo>
                <a:close/>
              </a:path>
              <a:path w="485775" h="2062479">
                <a:moveTo>
                  <a:pt x="183676" y="1256156"/>
                </a:moveTo>
                <a:lnTo>
                  <a:pt x="183580" y="1256537"/>
                </a:lnTo>
                <a:lnTo>
                  <a:pt x="183676" y="1256156"/>
                </a:lnTo>
                <a:close/>
              </a:path>
              <a:path w="485775" h="2062479">
                <a:moveTo>
                  <a:pt x="191200" y="1226184"/>
                </a:moveTo>
                <a:lnTo>
                  <a:pt x="191073" y="1226565"/>
                </a:lnTo>
                <a:lnTo>
                  <a:pt x="191200" y="1226184"/>
                </a:lnTo>
                <a:close/>
              </a:path>
              <a:path w="485775" h="2062479">
                <a:moveTo>
                  <a:pt x="198820" y="1198117"/>
                </a:moveTo>
                <a:lnTo>
                  <a:pt x="198693" y="1198498"/>
                </a:lnTo>
                <a:lnTo>
                  <a:pt x="198820" y="1198117"/>
                </a:lnTo>
                <a:close/>
              </a:path>
              <a:path w="485775" h="2062479">
                <a:moveTo>
                  <a:pt x="206779" y="1171955"/>
                </a:moveTo>
                <a:lnTo>
                  <a:pt x="206567" y="1172590"/>
                </a:lnTo>
                <a:lnTo>
                  <a:pt x="206779" y="1171955"/>
                </a:lnTo>
                <a:close/>
              </a:path>
              <a:path w="485775" h="2062479">
                <a:moveTo>
                  <a:pt x="214757" y="1148206"/>
                </a:moveTo>
                <a:lnTo>
                  <a:pt x="214568" y="1148714"/>
                </a:lnTo>
                <a:lnTo>
                  <a:pt x="214757" y="1148206"/>
                </a:lnTo>
                <a:close/>
              </a:path>
              <a:path w="485775" h="2062479">
                <a:moveTo>
                  <a:pt x="222727" y="1126749"/>
                </a:moveTo>
                <a:lnTo>
                  <a:pt x="222569" y="1127124"/>
                </a:lnTo>
                <a:lnTo>
                  <a:pt x="222727" y="1126749"/>
                </a:lnTo>
                <a:close/>
              </a:path>
              <a:path w="485775" h="2062479">
                <a:moveTo>
                  <a:pt x="226887" y="1116837"/>
                </a:moveTo>
                <a:lnTo>
                  <a:pt x="226760" y="1117091"/>
                </a:lnTo>
                <a:lnTo>
                  <a:pt x="226887" y="1116837"/>
                </a:lnTo>
                <a:close/>
              </a:path>
              <a:path w="485775" h="2062479">
                <a:moveTo>
                  <a:pt x="231001" y="1107312"/>
                </a:moveTo>
                <a:lnTo>
                  <a:pt x="230697" y="1107947"/>
                </a:lnTo>
                <a:lnTo>
                  <a:pt x="231001" y="1107312"/>
                </a:lnTo>
                <a:close/>
              </a:path>
              <a:path w="485775" h="2062479">
                <a:moveTo>
                  <a:pt x="235015" y="1098930"/>
                </a:moveTo>
                <a:lnTo>
                  <a:pt x="234761" y="1099311"/>
                </a:lnTo>
                <a:lnTo>
                  <a:pt x="235015" y="1098930"/>
                </a:lnTo>
                <a:close/>
              </a:path>
              <a:path w="485775" h="2062479">
                <a:moveTo>
                  <a:pt x="239116" y="1090675"/>
                </a:moveTo>
                <a:lnTo>
                  <a:pt x="238698" y="1091438"/>
                </a:lnTo>
                <a:lnTo>
                  <a:pt x="239116" y="1090675"/>
                </a:lnTo>
                <a:close/>
              </a:path>
              <a:path w="485775" h="2062479">
                <a:moveTo>
                  <a:pt x="243141" y="1083564"/>
                </a:moveTo>
                <a:lnTo>
                  <a:pt x="242762" y="1084198"/>
                </a:lnTo>
                <a:lnTo>
                  <a:pt x="243141" y="1083564"/>
                </a:lnTo>
                <a:close/>
              </a:path>
              <a:path w="485775" h="2062479">
                <a:moveTo>
                  <a:pt x="247080" y="1076959"/>
                </a:moveTo>
                <a:lnTo>
                  <a:pt x="246699" y="1077467"/>
                </a:lnTo>
                <a:lnTo>
                  <a:pt x="247080" y="1076959"/>
                </a:lnTo>
                <a:close/>
              </a:path>
              <a:path w="485775" h="2062479">
                <a:moveTo>
                  <a:pt x="251144" y="1070864"/>
                </a:moveTo>
                <a:lnTo>
                  <a:pt x="250509" y="1071625"/>
                </a:lnTo>
                <a:lnTo>
                  <a:pt x="251144" y="1070864"/>
                </a:lnTo>
                <a:close/>
              </a:path>
              <a:path w="485775" h="2062479">
                <a:moveTo>
                  <a:pt x="254954" y="1065656"/>
                </a:moveTo>
                <a:lnTo>
                  <a:pt x="254319" y="1066418"/>
                </a:lnTo>
                <a:lnTo>
                  <a:pt x="254954" y="1065656"/>
                </a:lnTo>
                <a:close/>
              </a:path>
              <a:path w="485775" h="2062479">
                <a:moveTo>
                  <a:pt x="258829" y="1061084"/>
                </a:moveTo>
                <a:lnTo>
                  <a:pt x="258637" y="1061084"/>
                </a:lnTo>
                <a:lnTo>
                  <a:pt x="257748" y="1062227"/>
                </a:lnTo>
                <a:lnTo>
                  <a:pt x="258829" y="1061084"/>
                </a:lnTo>
                <a:close/>
              </a:path>
              <a:path w="485775" h="2062479">
                <a:moveTo>
                  <a:pt x="262193" y="1057528"/>
                </a:moveTo>
                <a:lnTo>
                  <a:pt x="261050" y="1058544"/>
                </a:lnTo>
                <a:lnTo>
                  <a:pt x="262012" y="1057720"/>
                </a:lnTo>
                <a:lnTo>
                  <a:pt x="262193" y="1057528"/>
                </a:lnTo>
                <a:close/>
              </a:path>
              <a:path w="485775" h="2062479">
                <a:moveTo>
                  <a:pt x="262012" y="1057720"/>
                </a:moveTo>
                <a:lnTo>
                  <a:pt x="261050" y="1058544"/>
                </a:lnTo>
                <a:lnTo>
                  <a:pt x="261232" y="1058544"/>
                </a:lnTo>
                <a:lnTo>
                  <a:pt x="262012" y="1057720"/>
                </a:lnTo>
                <a:close/>
              </a:path>
              <a:path w="485775" h="2062479">
                <a:moveTo>
                  <a:pt x="262235" y="1057528"/>
                </a:moveTo>
                <a:lnTo>
                  <a:pt x="262012" y="1057720"/>
                </a:lnTo>
                <a:lnTo>
                  <a:pt x="262235" y="1057528"/>
                </a:lnTo>
                <a:close/>
              </a:path>
              <a:path w="485775" h="2062479">
                <a:moveTo>
                  <a:pt x="265495" y="1054734"/>
                </a:moveTo>
                <a:lnTo>
                  <a:pt x="264225" y="1055750"/>
                </a:lnTo>
                <a:lnTo>
                  <a:pt x="264860" y="1055279"/>
                </a:lnTo>
                <a:lnTo>
                  <a:pt x="265495" y="1054734"/>
                </a:lnTo>
                <a:close/>
              </a:path>
              <a:path w="485775" h="2062479">
                <a:moveTo>
                  <a:pt x="264860" y="1055279"/>
                </a:moveTo>
                <a:lnTo>
                  <a:pt x="264225" y="1055750"/>
                </a:lnTo>
                <a:lnTo>
                  <a:pt x="264860" y="1055279"/>
                </a:lnTo>
                <a:close/>
              </a:path>
              <a:path w="485775" h="2062479">
                <a:moveTo>
                  <a:pt x="265593" y="1054734"/>
                </a:moveTo>
                <a:lnTo>
                  <a:pt x="264860" y="1055279"/>
                </a:lnTo>
                <a:lnTo>
                  <a:pt x="265593" y="1054734"/>
                </a:lnTo>
                <a:close/>
              </a:path>
              <a:path w="485775" h="2062479">
                <a:moveTo>
                  <a:pt x="268670" y="1052448"/>
                </a:moveTo>
                <a:lnTo>
                  <a:pt x="266765" y="1053718"/>
                </a:lnTo>
                <a:lnTo>
                  <a:pt x="267781" y="1053109"/>
                </a:lnTo>
                <a:lnTo>
                  <a:pt x="268670" y="1052448"/>
                </a:lnTo>
                <a:close/>
              </a:path>
              <a:path w="485775" h="2062479">
                <a:moveTo>
                  <a:pt x="267781" y="1053109"/>
                </a:moveTo>
                <a:lnTo>
                  <a:pt x="266765" y="1053718"/>
                </a:lnTo>
                <a:lnTo>
                  <a:pt x="266960" y="1053718"/>
                </a:lnTo>
                <a:lnTo>
                  <a:pt x="267781" y="1053109"/>
                </a:lnTo>
                <a:close/>
              </a:path>
              <a:path w="485775" h="2062479">
                <a:moveTo>
                  <a:pt x="268882" y="1052448"/>
                </a:moveTo>
                <a:lnTo>
                  <a:pt x="268670" y="1052448"/>
                </a:lnTo>
                <a:lnTo>
                  <a:pt x="267781" y="1053109"/>
                </a:lnTo>
                <a:lnTo>
                  <a:pt x="268882" y="1052448"/>
                </a:lnTo>
                <a:close/>
              </a:path>
              <a:path w="485775" h="2062479">
                <a:moveTo>
                  <a:pt x="271030" y="1051159"/>
                </a:moveTo>
                <a:lnTo>
                  <a:pt x="268924" y="1052194"/>
                </a:lnTo>
                <a:lnTo>
                  <a:pt x="270067" y="1051737"/>
                </a:lnTo>
                <a:lnTo>
                  <a:pt x="271030" y="1051159"/>
                </a:lnTo>
                <a:close/>
              </a:path>
              <a:path w="485775" h="2062479">
                <a:moveTo>
                  <a:pt x="270067" y="1051737"/>
                </a:moveTo>
                <a:lnTo>
                  <a:pt x="268924" y="1052194"/>
                </a:lnTo>
                <a:lnTo>
                  <a:pt x="269305" y="1052194"/>
                </a:lnTo>
                <a:lnTo>
                  <a:pt x="270067" y="1051737"/>
                </a:lnTo>
                <a:close/>
              </a:path>
              <a:path w="485775" h="2062479">
                <a:moveTo>
                  <a:pt x="272378" y="1050813"/>
                </a:moveTo>
                <a:lnTo>
                  <a:pt x="270998" y="1051178"/>
                </a:lnTo>
                <a:lnTo>
                  <a:pt x="270067" y="1051737"/>
                </a:lnTo>
                <a:lnTo>
                  <a:pt x="272378" y="1050813"/>
                </a:lnTo>
                <a:close/>
              </a:path>
              <a:path w="485775" h="2062479">
                <a:moveTo>
                  <a:pt x="271210" y="1051052"/>
                </a:moveTo>
                <a:lnTo>
                  <a:pt x="270956" y="1051178"/>
                </a:lnTo>
                <a:lnTo>
                  <a:pt x="271210" y="1051052"/>
                </a:lnTo>
                <a:close/>
              </a:path>
              <a:path w="485775" h="2062479">
                <a:moveTo>
                  <a:pt x="273238" y="1050469"/>
                </a:moveTo>
                <a:lnTo>
                  <a:pt x="271030" y="1051159"/>
                </a:lnTo>
                <a:lnTo>
                  <a:pt x="272378" y="1050813"/>
                </a:lnTo>
                <a:lnTo>
                  <a:pt x="273238" y="1050469"/>
                </a:lnTo>
                <a:close/>
              </a:path>
              <a:path w="485775" h="2062479">
                <a:moveTo>
                  <a:pt x="271358" y="1051052"/>
                </a:moveTo>
                <a:lnTo>
                  <a:pt x="271210" y="1051052"/>
                </a:lnTo>
                <a:lnTo>
                  <a:pt x="271045" y="1051150"/>
                </a:lnTo>
                <a:lnTo>
                  <a:pt x="271358" y="1051052"/>
                </a:lnTo>
                <a:close/>
              </a:path>
              <a:path w="485775" h="2062479">
                <a:moveTo>
                  <a:pt x="273949" y="1050409"/>
                </a:moveTo>
                <a:lnTo>
                  <a:pt x="273228" y="1050473"/>
                </a:lnTo>
                <a:lnTo>
                  <a:pt x="272378" y="1050813"/>
                </a:lnTo>
                <a:lnTo>
                  <a:pt x="273949" y="1050409"/>
                </a:lnTo>
                <a:close/>
              </a:path>
              <a:path w="485775" h="2062479">
                <a:moveTo>
                  <a:pt x="275401" y="1050035"/>
                </a:moveTo>
                <a:lnTo>
                  <a:pt x="272353" y="1050543"/>
                </a:lnTo>
                <a:lnTo>
                  <a:pt x="273203" y="1050469"/>
                </a:lnTo>
                <a:lnTo>
                  <a:pt x="273369" y="1050416"/>
                </a:lnTo>
                <a:lnTo>
                  <a:pt x="273949" y="1050409"/>
                </a:lnTo>
                <a:lnTo>
                  <a:pt x="275401" y="1050035"/>
                </a:lnTo>
                <a:close/>
              </a:path>
              <a:path w="485775" h="2062479">
                <a:moveTo>
                  <a:pt x="273190" y="1050473"/>
                </a:moveTo>
                <a:lnTo>
                  <a:pt x="272353" y="1050543"/>
                </a:lnTo>
                <a:lnTo>
                  <a:pt x="272967" y="1050543"/>
                </a:lnTo>
                <a:lnTo>
                  <a:pt x="273190" y="1050473"/>
                </a:lnTo>
                <a:close/>
              </a:path>
              <a:path w="485775" h="2062479">
                <a:moveTo>
                  <a:pt x="273859" y="1050416"/>
                </a:moveTo>
                <a:lnTo>
                  <a:pt x="273369" y="1050416"/>
                </a:lnTo>
                <a:lnTo>
                  <a:pt x="273238" y="1050469"/>
                </a:lnTo>
                <a:lnTo>
                  <a:pt x="273859" y="1050416"/>
                </a:lnTo>
                <a:close/>
              </a:path>
              <a:path w="485775" h="2062479">
                <a:moveTo>
                  <a:pt x="278376" y="1050035"/>
                </a:moveTo>
                <a:lnTo>
                  <a:pt x="275401" y="1050035"/>
                </a:lnTo>
                <a:lnTo>
                  <a:pt x="273949" y="1050409"/>
                </a:lnTo>
                <a:lnTo>
                  <a:pt x="278376" y="1050035"/>
                </a:lnTo>
                <a:close/>
              </a:path>
              <a:path w="485775" h="2062479">
                <a:moveTo>
                  <a:pt x="277183" y="1012010"/>
                </a:moveTo>
                <a:lnTo>
                  <a:pt x="276343" y="1012081"/>
                </a:lnTo>
                <a:lnTo>
                  <a:pt x="274893" y="1012443"/>
                </a:lnTo>
                <a:lnTo>
                  <a:pt x="277274" y="1012062"/>
                </a:lnTo>
                <a:lnTo>
                  <a:pt x="277052" y="1012062"/>
                </a:lnTo>
                <a:lnTo>
                  <a:pt x="277183" y="1012010"/>
                </a:lnTo>
                <a:close/>
              </a:path>
              <a:path w="485775" h="2062479">
                <a:moveTo>
                  <a:pt x="331566" y="1011935"/>
                </a:moveTo>
                <a:lnTo>
                  <a:pt x="278068" y="1011935"/>
                </a:lnTo>
                <a:lnTo>
                  <a:pt x="274893" y="1012443"/>
                </a:lnTo>
                <a:lnTo>
                  <a:pt x="331233" y="1012443"/>
                </a:lnTo>
                <a:lnTo>
                  <a:pt x="331566" y="1011935"/>
                </a:lnTo>
                <a:close/>
              </a:path>
              <a:path w="485775" h="2062479">
                <a:moveTo>
                  <a:pt x="278110" y="1011639"/>
                </a:moveTo>
                <a:lnTo>
                  <a:pt x="276343" y="1012081"/>
                </a:lnTo>
                <a:lnTo>
                  <a:pt x="277193" y="1012006"/>
                </a:lnTo>
                <a:lnTo>
                  <a:pt x="278110" y="1011639"/>
                </a:lnTo>
                <a:close/>
              </a:path>
              <a:path w="485775" h="2062479">
                <a:moveTo>
                  <a:pt x="278068" y="1011935"/>
                </a:moveTo>
                <a:lnTo>
                  <a:pt x="277218" y="1012010"/>
                </a:lnTo>
                <a:lnTo>
                  <a:pt x="277052" y="1012062"/>
                </a:lnTo>
                <a:lnTo>
                  <a:pt x="277274" y="1012062"/>
                </a:lnTo>
                <a:lnTo>
                  <a:pt x="278068" y="1011935"/>
                </a:lnTo>
                <a:close/>
              </a:path>
              <a:path w="485775" h="2062479">
                <a:moveTo>
                  <a:pt x="279179" y="1011372"/>
                </a:moveTo>
                <a:lnTo>
                  <a:pt x="278110" y="1011639"/>
                </a:lnTo>
                <a:lnTo>
                  <a:pt x="277183" y="1012010"/>
                </a:lnTo>
                <a:lnTo>
                  <a:pt x="279063" y="1011427"/>
                </a:lnTo>
                <a:close/>
              </a:path>
              <a:path w="485775" h="2062479">
                <a:moveTo>
                  <a:pt x="331982" y="1011300"/>
                </a:moveTo>
                <a:lnTo>
                  <a:pt x="279465" y="1011300"/>
                </a:lnTo>
                <a:lnTo>
                  <a:pt x="277230" y="1012006"/>
                </a:lnTo>
                <a:lnTo>
                  <a:pt x="278068" y="1011935"/>
                </a:lnTo>
                <a:lnTo>
                  <a:pt x="331566" y="1011935"/>
                </a:lnTo>
                <a:lnTo>
                  <a:pt x="331982" y="1011300"/>
                </a:lnTo>
                <a:close/>
              </a:path>
              <a:path w="485775" h="2062479">
                <a:moveTo>
                  <a:pt x="280054" y="1010862"/>
                </a:moveTo>
                <a:lnTo>
                  <a:pt x="278110" y="1011639"/>
                </a:lnTo>
                <a:lnTo>
                  <a:pt x="279179" y="1011372"/>
                </a:lnTo>
                <a:lnTo>
                  <a:pt x="280054" y="1010862"/>
                </a:lnTo>
                <a:close/>
              </a:path>
              <a:path w="485775" h="2062479">
                <a:moveTo>
                  <a:pt x="279465" y="1011300"/>
                </a:moveTo>
                <a:lnTo>
                  <a:pt x="279226" y="1011360"/>
                </a:lnTo>
                <a:lnTo>
                  <a:pt x="279465" y="1011300"/>
                </a:lnTo>
                <a:close/>
              </a:path>
              <a:path w="485775" h="2062479">
                <a:moveTo>
                  <a:pt x="281497" y="1010284"/>
                </a:moveTo>
                <a:lnTo>
                  <a:pt x="280054" y="1010862"/>
                </a:lnTo>
                <a:lnTo>
                  <a:pt x="279179" y="1011372"/>
                </a:lnTo>
                <a:lnTo>
                  <a:pt x="281497" y="1010284"/>
                </a:lnTo>
                <a:close/>
              </a:path>
              <a:path w="485775" h="2062479">
                <a:moveTo>
                  <a:pt x="332647" y="1010284"/>
                </a:moveTo>
                <a:lnTo>
                  <a:pt x="281497" y="1010284"/>
                </a:lnTo>
                <a:lnTo>
                  <a:pt x="279226" y="1011360"/>
                </a:lnTo>
                <a:lnTo>
                  <a:pt x="279465" y="1011300"/>
                </a:lnTo>
                <a:lnTo>
                  <a:pt x="331982" y="1011300"/>
                </a:lnTo>
                <a:lnTo>
                  <a:pt x="332647" y="1010284"/>
                </a:lnTo>
                <a:close/>
              </a:path>
              <a:path w="485775" h="2062479">
                <a:moveTo>
                  <a:pt x="282359" y="1009517"/>
                </a:moveTo>
                <a:lnTo>
                  <a:pt x="280054" y="1010862"/>
                </a:lnTo>
                <a:lnTo>
                  <a:pt x="281497" y="1010284"/>
                </a:lnTo>
                <a:lnTo>
                  <a:pt x="332647" y="1010284"/>
                </a:lnTo>
                <a:lnTo>
                  <a:pt x="281497" y="1010157"/>
                </a:lnTo>
                <a:lnTo>
                  <a:pt x="282359" y="1009517"/>
                </a:lnTo>
                <a:close/>
              </a:path>
              <a:path w="485775" h="2062479">
                <a:moveTo>
                  <a:pt x="283656" y="1008760"/>
                </a:moveTo>
                <a:lnTo>
                  <a:pt x="282359" y="1009517"/>
                </a:lnTo>
                <a:lnTo>
                  <a:pt x="281497" y="1010157"/>
                </a:lnTo>
                <a:lnTo>
                  <a:pt x="283656" y="1008760"/>
                </a:lnTo>
                <a:close/>
              </a:path>
              <a:path w="485775" h="2062479">
                <a:moveTo>
                  <a:pt x="333646" y="1008760"/>
                </a:moveTo>
                <a:lnTo>
                  <a:pt x="283656" y="1008760"/>
                </a:lnTo>
                <a:lnTo>
                  <a:pt x="281497" y="1010157"/>
                </a:lnTo>
                <a:lnTo>
                  <a:pt x="332731" y="1010157"/>
                </a:lnTo>
                <a:lnTo>
                  <a:pt x="333646" y="1008760"/>
                </a:lnTo>
                <a:close/>
              </a:path>
              <a:path w="485775" h="2062479">
                <a:moveTo>
                  <a:pt x="334894" y="1006855"/>
                </a:moveTo>
                <a:lnTo>
                  <a:pt x="285942" y="1006855"/>
                </a:lnTo>
                <a:lnTo>
                  <a:pt x="282359" y="1009517"/>
                </a:lnTo>
                <a:lnTo>
                  <a:pt x="283656" y="1008760"/>
                </a:lnTo>
                <a:lnTo>
                  <a:pt x="333646" y="1008760"/>
                </a:lnTo>
                <a:lnTo>
                  <a:pt x="334894" y="1006855"/>
                </a:lnTo>
                <a:close/>
              </a:path>
              <a:path w="485775" h="2062479">
                <a:moveTo>
                  <a:pt x="289371" y="1003680"/>
                </a:moveTo>
                <a:lnTo>
                  <a:pt x="284977" y="1007573"/>
                </a:lnTo>
                <a:lnTo>
                  <a:pt x="285942" y="1006855"/>
                </a:lnTo>
                <a:lnTo>
                  <a:pt x="334894" y="1006855"/>
                </a:lnTo>
                <a:lnTo>
                  <a:pt x="335726" y="1005585"/>
                </a:lnTo>
                <a:lnTo>
                  <a:pt x="336105" y="1004950"/>
                </a:lnTo>
                <a:lnTo>
                  <a:pt x="288228" y="1004950"/>
                </a:lnTo>
                <a:lnTo>
                  <a:pt x="289371" y="1003680"/>
                </a:lnTo>
                <a:close/>
              </a:path>
              <a:path w="485775" h="2062479">
                <a:moveTo>
                  <a:pt x="338909" y="1000251"/>
                </a:moveTo>
                <a:lnTo>
                  <a:pt x="292673" y="1000251"/>
                </a:lnTo>
                <a:lnTo>
                  <a:pt x="291657" y="1001394"/>
                </a:lnTo>
                <a:lnTo>
                  <a:pt x="288228" y="1004950"/>
                </a:lnTo>
                <a:lnTo>
                  <a:pt x="336105" y="1004950"/>
                </a:lnTo>
                <a:lnTo>
                  <a:pt x="338909" y="1000251"/>
                </a:lnTo>
                <a:close/>
              </a:path>
              <a:path w="485775" h="2062479">
                <a:moveTo>
                  <a:pt x="292140" y="1000815"/>
                </a:moveTo>
                <a:lnTo>
                  <a:pt x="291592" y="1001394"/>
                </a:lnTo>
                <a:lnTo>
                  <a:pt x="292140" y="1000815"/>
                </a:lnTo>
                <a:close/>
              </a:path>
              <a:path w="485775" h="2062479">
                <a:moveTo>
                  <a:pt x="292673" y="1000251"/>
                </a:moveTo>
                <a:lnTo>
                  <a:pt x="292140" y="1000815"/>
                </a:lnTo>
                <a:lnTo>
                  <a:pt x="291657" y="1001394"/>
                </a:lnTo>
                <a:lnTo>
                  <a:pt x="292673" y="1000251"/>
                </a:lnTo>
                <a:close/>
              </a:path>
              <a:path w="485775" h="2062479">
                <a:moveTo>
                  <a:pt x="341337" y="996060"/>
                </a:moveTo>
                <a:lnTo>
                  <a:pt x="296102" y="996060"/>
                </a:lnTo>
                <a:lnTo>
                  <a:pt x="292140" y="1000815"/>
                </a:lnTo>
                <a:lnTo>
                  <a:pt x="292673" y="1000251"/>
                </a:lnTo>
                <a:lnTo>
                  <a:pt x="338909" y="1000251"/>
                </a:lnTo>
                <a:lnTo>
                  <a:pt x="340425" y="997711"/>
                </a:lnTo>
                <a:lnTo>
                  <a:pt x="341337" y="996060"/>
                </a:lnTo>
                <a:close/>
              </a:path>
              <a:path w="485775" h="2062479">
                <a:moveTo>
                  <a:pt x="344212" y="990853"/>
                </a:moveTo>
                <a:lnTo>
                  <a:pt x="299785" y="990853"/>
                </a:lnTo>
                <a:lnTo>
                  <a:pt x="299277" y="991615"/>
                </a:lnTo>
                <a:lnTo>
                  <a:pt x="295467" y="996823"/>
                </a:lnTo>
                <a:lnTo>
                  <a:pt x="296102" y="996060"/>
                </a:lnTo>
                <a:lnTo>
                  <a:pt x="341337" y="996060"/>
                </a:lnTo>
                <a:lnTo>
                  <a:pt x="344212" y="990853"/>
                </a:lnTo>
                <a:close/>
              </a:path>
              <a:path w="485775" h="2062479">
                <a:moveTo>
                  <a:pt x="299683" y="990994"/>
                </a:moveTo>
                <a:lnTo>
                  <a:pt x="299234" y="991615"/>
                </a:lnTo>
                <a:lnTo>
                  <a:pt x="299683" y="990994"/>
                </a:lnTo>
                <a:close/>
              </a:path>
              <a:path w="485775" h="2062479">
                <a:moveTo>
                  <a:pt x="347219" y="985011"/>
                </a:moveTo>
                <a:lnTo>
                  <a:pt x="303595" y="985011"/>
                </a:lnTo>
                <a:lnTo>
                  <a:pt x="299683" y="990994"/>
                </a:lnTo>
                <a:lnTo>
                  <a:pt x="299785" y="990853"/>
                </a:lnTo>
                <a:lnTo>
                  <a:pt x="344212" y="990853"/>
                </a:lnTo>
                <a:lnTo>
                  <a:pt x="345124" y="989202"/>
                </a:lnTo>
                <a:lnTo>
                  <a:pt x="347219" y="985011"/>
                </a:lnTo>
                <a:close/>
              </a:path>
              <a:path w="485775" h="2062479">
                <a:moveTo>
                  <a:pt x="350549" y="978280"/>
                </a:moveTo>
                <a:lnTo>
                  <a:pt x="307659" y="978280"/>
                </a:lnTo>
                <a:lnTo>
                  <a:pt x="307151" y="979169"/>
                </a:lnTo>
                <a:lnTo>
                  <a:pt x="303214" y="985519"/>
                </a:lnTo>
                <a:lnTo>
                  <a:pt x="303595" y="985011"/>
                </a:lnTo>
                <a:lnTo>
                  <a:pt x="347219" y="985011"/>
                </a:lnTo>
                <a:lnTo>
                  <a:pt x="349696" y="980058"/>
                </a:lnTo>
                <a:lnTo>
                  <a:pt x="350549" y="978280"/>
                </a:lnTo>
                <a:close/>
              </a:path>
              <a:path w="485775" h="2062479">
                <a:moveTo>
                  <a:pt x="307426" y="978660"/>
                </a:moveTo>
                <a:lnTo>
                  <a:pt x="307113" y="979169"/>
                </a:lnTo>
                <a:lnTo>
                  <a:pt x="307426" y="978660"/>
                </a:lnTo>
                <a:close/>
              </a:path>
              <a:path w="485775" h="2062479">
                <a:moveTo>
                  <a:pt x="307659" y="978280"/>
                </a:moveTo>
                <a:lnTo>
                  <a:pt x="307426" y="978660"/>
                </a:lnTo>
                <a:lnTo>
                  <a:pt x="307151" y="979169"/>
                </a:lnTo>
                <a:lnTo>
                  <a:pt x="307659" y="978280"/>
                </a:lnTo>
                <a:close/>
              </a:path>
              <a:path w="485775" h="2062479">
                <a:moveTo>
                  <a:pt x="353963" y="971168"/>
                </a:moveTo>
                <a:lnTo>
                  <a:pt x="311469" y="971168"/>
                </a:lnTo>
                <a:lnTo>
                  <a:pt x="307426" y="978660"/>
                </a:lnTo>
                <a:lnTo>
                  <a:pt x="307659" y="978280"/>
                </a:lnTo>
                <a:lnTo>
                  <a:pt x="350549" y="978280"/>
                </a:lnTo>
                <a:lnTo>
                  <a:pt x="353963" y="971168"/>
                </a:lnTo>
                <a:close/>
              </a:path>
              <a:path w="485775" h="2062479">
                <a:moveTo>
                  <a:pt x="357447" y="963040"/>
                </a:moveTo>
                <a:lnTo>
                  <a:pt x="315660" y="963040"/>
                </a:lnTo>
                <a:lnTo>
                  <a:pt x="311215" y="971549"/>
                </a:lnTo>
                <a:lnTo>
                  <a:pt x="311469" y="971168"/>
                </a:lnTo>
                <a:lnTo>
                  <a:pt x="353963" y="971168"/>
                </a:lnTo>
                <a:lnTo>
                  <a:pt x="354268" y="970533"/>
                </a:lnTo>
                <a:lnTo>
                  <a:pt x="357447" y="963040"/>
                </a:lnTo>
                <a:close/>
              </a:path>
              <a:path w="485775" h="2062479">
                <a:moveTo>
                  <a:pt x="364718" y="945387"/>
                </a:moveTo>
                <a:lnTo>
                  <a:pt x="323661" y="945387"/>
                </a:lnTo>
                <a:lnTo>
                  <a:pt x="319470" y="955166"/>
                </a:lnTo>
                <a:lnTo>
                  <a:pt x="315531" y="963287"/>
                </a:lnTo>
                <a:lnTo>
                  <a:pt x="315660" y="963040"/>
                </a:lnTo>
                <a:lnTo>
                  <a:pt x="357447" y="963040"/>
                </a:lnTo>
                <a:lnTo>
                  <a:pt x="363158" y="949578"/>
                </a:lnTo>
                <a:lnTo>
                  <a:pt x="364718" y="945387"/>
                </a:lnTo>
                <a:close/>
              </a:path>
              <a:path w="485775" h="2062479">
                <a:moveTo>
                  <a:pt x="319724" y="954531"/>
                </a:moveTo>
                <a:lnTo>
                  <a:pt x="319420" y="955166"/>
                </a:lnTo>
                <a:lnTo>
                  <a:pt x="319724" y="954531"/>
                </a:lnTo>
                <a:close/>
              </a:path>
              <a:path w="485775" h="2062479">
                <a:moveTo>
                  <a:pt x="368452" y="935354"/>
                </a:moveTo>
                <a:lnTo>
                  <a:pt x="327852" y="935354"/>
                </a:lnTo>
                <a:lnTo>
                  <a:pt x="323534" y="945641"/>
                </a:lnTo>
                <a:lnTo>
                  <a:pt x="323661" y="945387"/>
                </a:lnTo>
                <a:lnTo>
                  <a:pt x="364718" y="945387"/>
                </a:lnTo>
                <a:lnTo>
                  <a:pt x="368452" y="935354"/>
                </a:lnTo>
                <a:close/>
              </a:path>
              <a:path w="485775" h="2062479">
                <a:moveTo>
                  <a:pt x="376029" y="913764"/>
                </a:moveTo>
                <a:lnTo>
                  <a:pt x="335853" y="913764"/>
                </a:lnTo>
                <a:lnTo>
                  <a:pt x="327471" y="935989"/>
                </a:lnTo>
                <a:lnTo>
                  <a:pt x="327852" y="935354"/>
                </a:lnTo>
                <a:lnTo>
                  <a:pt x="368452" y="935354"/>
                </a:lnTo>
                <a:lnTo>
                  <a:pt x="371667" y="926718"/>
                </a:lnTo>
                <a:lnTo>
                  <a:pt x="376029" y="913764"/>
                </a:lnTo>
                <a:close/>
              </a:path>
              <a:path w="485775" h="2062479">
                <a:moveTo>
                  <a:pt x="383619" y="889888"/>
                </a:moveTo>
                <a:lnTo>
                  <a:pt x="343854" y="889888"/>
                </a:lnTo>
                <a:lnTo>
                  <a:pt x="335599" y="914272"/>
                </a:lnTo>
                <a:lnTo>
                  <a:pt x="335853" y="913764"/>
                </a:lnTo>
                <a:lnTo>
                  <a:pt x="376029" y="913764"/>
                </a:lnTo>
                <a:lnTo>
                  <a:pt x="380049" y="901826"/>
                </a:lnTo>
                <a:lnTo>
                  <a:pt x="383619" y="889888"/>
                </a:lnTo>
                <a:close/>
              </a:path>
              <a:path w="485775" h="2062479">
                <a:moveTo>
                  <a:pt x="398476" y="835913"/>
                </a:moveTo>
                <a:lnTo>
                  <a:pt x="359221" y="835913"/>
                </a:lnTo>
                <a:lnTo>
                  <a:pt x="351474" y="864488"/>
                </a:lnTo>
                <a:lnTo>
                  <a:pt x="343600" y="890523"/>
                </a:lnTo>
                <a:lnTo>
                  <a:pt x="343854" y="889888"/>
                </a:lnTo>
                <a:lnTo>
                  <a:pt x="383619" y="889888"/>
                </a:lnTo>
                <a:lnTo>
                  <a:pt x="388177" y="874648"/>
                </a:lnTo>
                <a:lnTo>
                  <a:pt x="396051" y="845692"/>
                </a:lnTo>
                <a:lnTo>
                  <a:pt x="398476" y="835913"/>
                </a:lnTo>
                <a:close/>
              </a:path>
              <a:path w="485775" h="2062479">
                <a:moveTo>
                  <a:pt x="351601" y="863853"/>
                </a:moveTo>
                <a:lnTo>
                  <a:pt x="351410" y="864488"/>
                </a:lnTo>
                <a:lnTo>
                  <a:pt x="351601" y="863853"/>
                </a:lnTo>
                <a:close/>
              </a:path>
              <a:path w="485775" h="2062479">
                <a:moveTo>
                  <a:pt x="405757" y="805941"/>
                </a:moveTo>
                <a:lnTo>
                  <a:pt x="366714" y="805941"/>
                </a:lnTo>
                <a:lnTo>
                  <a:pt x="359094" y="836294"/>
                </a:lnTo>
                <a:lnTo>
                  <a:pt x="359221" y="835913"/>
                </a:lnTo>
                <a:lnTo>
                  <a:pt x="398476" y="835913"/>
                </a:lnTo>
                <a:lnTo>
                  <a:pt x="403671" y="814958"/>
                </a:lnTo>
                <a:lnTo>
                  <a:pt x="405757" y="805941"/>
                </a:lnTo>
                <a:close/>
              </a:path>
              <a:path w="485775" h="2062479">
                <a:moveTo>
                  <a:pt x="412934" y="774191"/>
                </a:moveTo>
                <a:lnTo>
                  <a:pt x="373953" y="774191"/>
                </a:lnTo>
                <a:lnTo>
                  <a:pt x="366587" y="806322"/>
                </a:lnTo>
                <a:lnTo>
                  <a:pt x="366714" y="805941"/>
                </a:lnTo>
                <a:lnTo>
                  <a:pt x="405757" y="805941"/>
                </a:lnTo>
                <a:lnTo>
                  <a:pt x="411164" y="782573"/>
                </a:lnTo>
                <a:lnTo>
                  <a:pt x="412934" y="774191"/>
                </a:lnTo>
                <a:close/>
              </a:path>
              <a:path w="485775" h="2062479">
                <a:moveTo>
                  <a:pt x="419867" y="740663"/>
                </a:moveTo>
                <a:lnTo>
                  <a:pt x="381065" y="740663"/>
                </a:lnTo>
                <a:lnTo>
                  <a:pt x="373826" y="774572"/>
                </a:lnTo>
                <a:lnTo>
                  <a:pt x="373953" y="774191"/>
                </a:lnTo>
                <a:lnTo>
                  <a:pt x="412934" y="774191"/>
                </a:lnTo>
                <a:lnTo>
                  <a:pt x="418403" y="748283"/>
                </a:lnTo>
                <a:lnTo>
                  <a:pt x="419867" y="740663"/>
                </a:lnTo>
                <a:close/>
              </a:path>
              <a:path w="485775" h="2062479">
                <a:moveTo>
                  <a:pt x="432930" y="668781"/>
                </a:moveTo>
                <a:lnTo>
                  <a:pt x="394400" y="668781"/>
                </a:lnTo>
                <a:lnTo>
                  <a:pt x="387796" y="705738"/>
                </a:lnTo>
                <a:lnTo>
                  <a:pt x="380938" y="740917"/>
                </a:lnTo>
                <a:lnTo>
                  <a:pt x="381065" y="740663"/>
                </a:lnTo>
                <a:lnTo>
                  <a:pt x="419867" y="740663"/>
                </a:lnTo>
                <a:lnTo>
                  <a:pt x="425261" y="712596"/>
                </a:lnTo>
                <a:lnTo>
                  <a:pt x="431865" y="675258"/>
                </a:lnTo>
                <a:lnTo>
                  <a:pt x="432930" y="668781"/>
                </a:lnTo>
                <a:close/>
              </a:path>
              <a:path w="485775" h="2062479">
                <a:moveTo>
                  <a:pt x="387796" y="705484"/>
                </a:moveTo>
                <a:lnTo>
                  <a:pt x="387747" y="705738"/>
                </a:lnTo>
                <a:lnTo>
                  <a:pt x="387796" y="705484"/>
                </a:lnTo>
                <a:close/>
              </a:path>
              <a:path w="485775" h="2062479">
                <a:moveTo>
                  <a:pt x="439125" y="630554"/>
                </a:moveTo>
                <a:lnTo>
                  <a:pt x="400623" y="630554"/>
                </a:lnTo>
                <a:lnTo>
                  <a:pt x="394273" y="669035"/>
                </a:lnTo>
                <a:lnTo>
                  <a:pt x="394400" y="668781"/>
                </a:lnTo>
                <a:lnTo>
                  <a:pt x="432930" y="668781"/>
                </a:lnTo>
                <a:lnTo>
                  <a:pt x="438215" y="636650"/>
                </a:lnTo>
                <a:lnTo>
                  <a:pt x="439125" y="630554"/>
                </a:lnTo>
                <a:close/>
              </a:path>
              <a:path w="485775" h="2062479">
                <a:moveTo>
                  <a:pt x="444960" y="591057"/>
                </a:moveTo>
                <a:lnTo>
                  <a:pt x="406592" y="591057"/>
                </a:lnTo>
                <a:lnTo>
                  <a:pt x="400496" y="630808"/>
                </a:lnTo>
                <a:lnTo>
                  <a:pt x="400623" y="630554"/>
                </a:lnTo>
                <a:lnTo>
                  <a:pt x="439125" y="630554"/>
                </a:lnTo>
                <a:lnTo>
                  <a:pt x="444184" y="596645"/>
                </a:lnTo>
                <a:lnTo>
                  <a:pt x="444960" y="591057"/>
                </a:lnTo>
                <a:close/>
              </a:path>
              <a:path w="485775" h="2062479">
                <a:moveTo>
                  <a:pt x="450524" y="550417"/>
                </a:moveTo>
                <a:lnTo>
                  <a:pt x="412180" y="550417"/>
                </a:lnTo>
                <a:lnTo>
                  <a:pt x="406465" y="591312"/>
                </a:lnTo>
                <a:lnTo>
                  <a:pt x="406592" y="591057"/>
                </a:lnTo>
                <a:lnTo>
                  <a:pt x="444960" y="591057"/>
                </a:lnTo>
                <a:lnTo>
                  <a:pt x="449899" y="555497"/>
                </a:lnTo>
                <a:lnTo>
                  <a:pt x="450524" y="550417"/>
                </a:lnTo>
                <a:close/>
              </a:path>
              <a:path w="485775" h="2062479">
                <a:moveTo>
                  <a:pt x="455657" y="508507"/>
                </a:moveTo>
                <a:lnTo>
                  <a:pt x="417387" y="508507"/>
                </a:lnTo>
                <a:lnTo>
                  <a:pt x="412053" y="550671"/>
                </a:lnTo>
                <a:lnTo>
                  <a:pt x="412180" y="550417"/>
                </a:lnTo>
                <a:lnTo>
                  <a:pt x="450524" y="550417"/>
                </a:lnTo>
                <a:lnTo>
                  <a:pt x="455106" y="513206"/>
                </a:lnTo>
                <a:lnTo>
                  <a:pt x="455657" y="508507"/>
                </a:lnTo>
                <a:close/>
              </a:path>
              <a:path w="485775" h="2062479">
                <a:moveTo>
                  <a:pt x="464985" y="421766"/>
                </a:moveTo>
                <a:lnTo>
                  <a:pt x="426785" y="421766"/>
                </a:lnTo>
                <a:lnTo>
                  <a:pt x="422213" y="465963"/>
                </a:lnTo>
                <a:lnTo>
                  <a:pt x="417260" y="508762"/>
                </a:lnTo>
                <a:lnTo>
                  <a:pt x="417387" y="508507"/>
                </a:lnTo>
                <a:lnTo>
                  <a:pt x="455657" y="508507"/>
                </a:lnTo>
                <a:lnTo>
                  <a:pt x="460186" y="469900"/>
                </a:lnTo>
                <a:lnTo>
                  <a:pt x="464631" y="425576"/>
                </a:lnTo>
                <a:lnTo>
                  <a:pt x="464985" y="421766"/>
                </a:lnTo>
                <a:close/>
              </a:path>
              <a:path w="485775" h="2062479">
                <a:moveTo>
                  <a:pt x="422213" y="465708"/>
                </a:moveTo>
                <a:lnTo>
                  <a:pt x="422184" y="465963"/>
                </a:lnTo>
                <a:lnTo>
                  <a:pt x="422213" y="465708"/>
                </a:lnTo>
                <a:close/>
              </a:path>
              <a:path w="485775" h="2062479">
                <a:moveTo>
                  <a:pt x="447232" y="0"/>
                </a:moveTo>
                <a:lnTo>
                  <a:pt x="446089" y="96519"/>
                </a:lnTo>
                <a:lnTo>
                  <a:pt x="442914" y="191896"/>
                </a:lnTo>
                <a:lnTo>
                  <a:pt x="442811" y="193420"/>
                </a:lnTo>
                <a:lnTo>
                  <a:pt x="437834" y="285876"/>
                </a:lnTo>
                <a:lnTo>
                  <a:pt x="434532" y="331850"/>
                </a:lnTo>
                <a:lnTo>
                  <a:pt x="430849" y="377189"/>
                </a:lnTo>
                <a:lnTo>
                  <a:pt x="426658" y="422020"/>
                </a:lnTo>
                <a:lnTo>
                  <a:pt x="426785" y="421766"/>
                </a:lnTo>
                <a:lnTo>
                  <a:pt x="464985" y="421766"/>
                </a:lnTo>
                <a:lnTo>
                  <a:pt x="468822" y="380491"/>
                </a:lnTo>
                <a:lnTo>
                  <a:pt x="472632" y="334644"/>
                </a:lnTo>
                <a:lnTo>
                  <a:pt x="475807" y="288036"/>
                </a:lnTo>
                <a:lnTo>
                  <a:pt x="481014" y="193420"/>
                </a:lnTo>
                <a:lnTo>
                  <a:pt x="484189" y="97154"/>
                </a:lnTo>
                <a:lnTo>
                  <a:pt x="485332" y="507"/>
                </a:lnTo>
                <a:lnTo>
                  <a:pt x="447232" y="0"/>
                </a:lnTo>
                <a:close/>
              </a:path>
              <a:path w="485775" h="2062479">
                <a:moveTo>
                  <a:pt x="430849" y="377063"/>
                </a:moveTo>
                <a:close/>
              </a:path>
              <a:path w="485775" h="2062479">
                <a:moveTo>
                  <a:pt x="434532" y="331596"/>
                </a:moveTo>
                <a:lnTo>
                  <a:pt x="434511" y="331850"/>
                </a:lnTo>
                <a:lnTo>
                  <a:pt x="434532" y="331596"/>
                </a:lnTo>
                <a:close/>
              </a:path>
              <a:path w="485775" h="2062479">
                <a:moveTo>
                  <a:pt x="437834" y="285495"/>
                </a:moveTo>
                <a:lnTo>
                  <a:pt x="437807" y="285876"/>
                </a:lnTo>
                <a:lnTo>
                  <a:pt x="437834" y="285495"/>
                </a:lnTo>
                <a:close/>
              </a:path>
              <a:path w="485775" h="2062479">
                <a:moveTo>
                  <a:pt x="442914" y="191515"/>
                </a:moveTo>
                <a:lnTo>
                  <a:pt x="442893" y="191896"/>
                </a:lnTo>
                <a:lnTo>
                  <a:pt x="442914" y="191515"/>
                </a:lnTo>
                <a:close/>
              </a:path>
              <a:path w="485775" h="2062479">
                <a:moveTo>
                  <a:pt x="446089" y="96138"/>
                </a:moveTo>
                <a:lnTo>
                  <a:pt x="446076" y="96519"/>
                </a:lnTo>
                <a:lnTo>
                  <a:pt x="446089" y="9613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5" dirty="0"/>
              <a:t>Copyright</a:t>
            </a:r>
            <a:r>
              <a:rPr spc="10" dirty="0"/>
              <a:t> </a:t>
            </a:r>
            <a:r>
              <a:rPr spc="-5" dirty="0"/>
              <a:t>©</a:t>
            </a:r>
            <a:r>
              <a:rPr spc="5" dirty="0"/>
              <a:t> </a:t>
            </a:r>
            <a:r>
              <a:rPr spc="-5" dirty="0"/>
              <a:t>2020 </a:t>
            </a:r>
            <a:r>
              <a:rPr spc="-10" dirty="0"/>
              <a:t>CIMTOPS</a:t>
            </a:r>
            <a:r>
              <a:rPr spc="40" dirty="0"/>
              <a:t> </a:t>
            </a:r>
            <a:r>
              <a:rPr spc="-10" dirty="0"/>
              <a:t>CORPORATION</a:t>
            </a:r>
            <a:r>
              <a:rPr spc="330" dirty="0"/>
              <a:t> </a:t>
            </a:r>
            <a:r>
              <a:rPr spc="-5" dirty="0"/>
              <a:t>-</a:t>
            </a:r>
            <a:r>
              <a:rPr dirty="0"/>
              <a:t> </a:t>
            </a:r>
            <a:r>
              <a:rPr spc="-5" dirty="0"/>
              <a:t>All</a:t>
            </a:r>
            <a:r>
              <a:rPr dirty="0"/>
              <a:t> </a:t>
            </a:r>
            <a:r>
              <a:rPr spc="-10" dirty="0"/>
              <a:t>Rights</a:t>
            </a:r>
            <a:r>
              <a:rPr dirty="0"/>
              <a:t> </a:t>
            </a:r>
            <a:r>
              <a:rPr spc="-5" dirty="0"/>
              <a:t>Reserved.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3970</TotalTime>
  <Words>3672</Words>
  <Application>Microsoft Office PowerPoint</Application>
  <PresentationFormat>Widescreen</PresentationFormat>
  <Paragraphs>470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Microsoft JhengHei</vt:lpstr>
      <vt:lpstr>Microsoft JhengHei UI</vt:lpstr>
      <vt:lpstr>Microsoft YaHei</vt:lpstr>
      <vt:lpstr>Microsoft YaHei UI</vt:lpstr>
      <vt:lpstr>Yu Gothic</vt:lpstr>
      <vt:lpstr>Calibri</vt:lpstr>
      <vt:lpstr>Segoe UI</vt:lpstr>
      <vt:lpstr>Times New Roman</vt:lpstr>
      <vt:lpstr>Office Theme</vt:lpstr>
      <vt:lpstr>หลักสูตรการฝึกอบรมการปฏิบัติงานขั้นพื้นฐาน</vt:lpstr>
      <vt:lpstr> ป้ายกำกับคืออะไร?  </vt:lpstr>
      <vt:lpstr>วิธีการกำหนดแบบฟอร์มหรือแบบฟอร์มการป้อนข้อมูล ฯลฯ ได้อย่างง่ายดาย</vt:lpstr>
      <vt:lpstr>การเพิ่มป้ายกำกับ</vt:lpstr>
      <vt:lpstr>สามารถกำหนดป้ายกำกับได้หลายป้าย</vt:lpstr>
      <vt:lpstr>รูปภาพของ "โฟลเดอร์" ที่ใช้บ่อยบนคอมพิวเตอร์</vt:lpstr>
      <vt:lpstr>ภาพรวมการจัดการฉลาก</vt:lpstr>
      <vt:lpstr> วิธีการตั้งค่าป้ายกำกับ  </vt:lpstr>
      <vt:lpstr>วิธีการตั้งค่าที่ 1) สร้างป้ายกำกับ</vt:lpstr>
      <vt:lpstr>วิธีการตั้งค่าที่ 1) สร้างป้ายกำกับ</vt:lpstr>
      <vt:lpstr>วิธีการตั้งค่าที่ 2) ป้ายกำกับและการเชื่อมโยง</vt:lpstr>
      <vt:lpstr>วิธีการตั้งค่าที่ 2) ป้ายกำกับและการเชื่อมโยง</vt:lpstr>
      <vt:lpstr>วิธีการตั้งค่าที่ 2) ป้ายกำกับและการเชื่อมโยง</vt:lpstr>
      <vt:lpstr> ป้ายกำกับอัตโนมัติ  </vt:lpstr>
      <vt:lpstr>ป้ายกำกับอัตโนมัติ</vt:lpstr>
      <vt:lpstr>ภาพรวมวิธีการตั้งค่าป้ายกำกับอัตโนมัติ</vt:lpstr>
      <vt:lpstr>การตั้งค่าป้ายกำกับอัตโนมัติ ① เริ่ม ConMas Manager</vt:lpstr>
      <vt:lpstr>การตั้งค่าป้ายกำกับอัตโนมัติ ② ป้อนข้อมูลการตั้งค่า</vt:lpstr>
      <vt:lpstr>การตั้งค่าป้ายกำกับอัตโนมัติ ③ การตั้งค่าข้อมูลที่จะแสดงบนป้ายกำกับ</vt:lpstr>
      <vt:lpstr>การตั้งค่าป้ายกำกับอัตโนมัติ ③ กฎการตั้งชื่อป้ายกำกับ</vt:lpstr>
      <vt:lpstr>การตั้งค่าป้ายกำกับอัตโนมัติ ④</vt:lpstr>
      <vt:lpstr>PowerPoint Presentation</vt:lpstr>
      <vt:lpstr>การปฏิบัติจริง: แสดงถึงชื่อของแบบฟอร์ม/ค่าอินพุตคลัสเตอร์บนป้ายกำกับ</vt:lpstr>
      <vt:lpstr>การปฏิบัติจริง: แสดงถึงชื่อของแบบฟอร์ม/ค่าอินพุตคลัสเตอร์บนป้ายกำกับ</vt:lpstr>
      <vt:lpstr>การปฏิบัติจริง: แสดงถึงชื่อของแบบฟอร์ม/ค่าอินพุตคลัสเตอร์บนป้ายกำกับ</vt:lpstr>
      <vt:lpstr>การปฏิบัติจริง: แสดงถึงชื่อของแบบฟอร์ม/ค่าอินพุตคลัสเตอร์บนป้ายกำกับ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基本操作講習会</dc:title>
  <dc:creator>Yutaka Hosokawa</dc:creator>
  <cp:lastModifiedBy>Arunwit Isarapongporn</cp:lastModifiedBy>
  <cp:revision>154</cp:revision>
  <dcterms:created xsi:type="dcterms:W3CDTF">2024-02-29T03:16:18Z</dcterms:created>
  <dcterms:modified xsi:type="dcterms:W3CDTF">2024-06-01T03:47:43Z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