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92240"/>
            <a:ext cx="9144000" cy="365760"/>
          </a:xfrm>
          <a:custGeom>
            <a:avLst/>
            <a:gdLst/>
            <a:ahLst/>
            <a:cxnLst/>
            <a:rect l="l" t="t" r="r" b="b"/>
            <a:pathLst>
              <a:path w="9144000" h="365759">
                <a:moveTo>
                  <a:pt x="9143999" y="0"/>
                </a:moveTo>
                <a:lnTo>
                  <a:pt x="0" y="0"/>
                </a:lnTo>
                <a:lnTo>
                  <a:pt x="0" y="365758"/>
                </a:lnTo>
                <a:lnTo>
                  <a:pt x="9143999" y="365758"/>
                </a:lnTo>
                <a:lnTo>
                  <a:pt x="91439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713101" y="2094052"/>
            <a:ext cx="3717797" cy="14903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2024-03-05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00" b="1" i="0">
                <a:solidFill>
                  <a:srgbClr val="006FC0"/>
                </a:solidFill>
                <a:latin typeface="Microsoft YaHei UI"/>
                <a:cs typeface="Microsoft YaHei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5400" b="1" i="0">
                <a:solidFill>
                  <a:srgbClr val="006FC0"/>
                </a:solidFill>
                <a:latin typeface="Microsoft YaHei UI"/>
                <a:cs typeface="Microsoft YaHei U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2024-03-05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92240"/>
            <a:ext cx="9144000" cy="365760"/>
          </a:xfrm>
          <a:custGeom>
            <a:avLst/>
            <a:gdLst/>
            <a:ahLst/>
            <a:cxnLst/>
            <a:rect l="l" t="t" r="r" b="b"/>
            <a:pathLst>
              <a:path w="9144000" h="365759">
                <a:moveTo>
                  <a:pt x="9143999" y="0"/>
                </a:moveTo>
                <a:lnTo>
                  <a:pt x="0" y="0"/>
                </a:lnTo>
                <a:lnTo>
                  <a:pt x="0" y="365758"/>
                </a:lnTo>
                <a:lnTo>
                  <a:pt x="9143999" y="365758"/>
                </a:lnTo>
                <a:lnTo>
                  <a:pt x="91439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49224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8951"/>
            <a:ext cx="9143999" cy="689233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20267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761" y="601980"/>
            <a:ext cx="9144000" cy="38100"/>
          </a:xfrm>
          <a:custGeom>
            <a:avLst/>
            <a:gdLst/>
            <a:ahLst/>
            <a:cxnLst/>
            <a:rect l="l" t="t" r="r" b="b"/>
            <a:pathLst>
              <a:path w="9144000" h="38100">
                <a:moveTo>
                  <a:pt x="0" y="38100"/>
                </a:moveTo>
                <a:lnTo>
                  <a:pt x="9144000" y="38100"/>
                </a:lnTo>
                <a:lnTo>
                  <a:pt x="914400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bg 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77368" y="1354836"/>
            <a:ext cx="1789176" cy="1223772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93419" y="1659635"/>
            <a:ext cx="1862327" cy="1042415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658350" y="1845529"/>
            <a:ext cx="2485649" cy="1575885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696440" y="1864458"/>
            <a:ext cx="2412112" cy="1502968"/>
          </a:xfrm>
          <a:prstGeom prst="rect">
            <a:avLst/>
          </a:prstGeom>
        </p:spPr>
      </p:pic>
      <p:sp>
        <p:nvSpPr>
          <p:cNvPr id="25" name="bg object 25"/>
          <p:cNvSpPr/>
          <p:nvPr/>
        </p:nvSpPr>
        <p:spPr>
          <a:xfrm>
            <a:off x="6696440" y="1864458"/>
            <a:ext cx="2412365" cy="1503045"/>
          </a:xfrm>
          <a:custGeom>
            <a:avLst/>
            <a:gdLst/>
            <a:ahLst/>
            <a:cxnLst/>
            <a:rect l="l" t="t" r="r" b="b"/>
            <a:pathLst>
              <a:path w="2412365" h="1503045">
                <a:moveTo>
                  <a:pt x="219089" y="494693"/>
                </a:moveTo>
                <a:lnTo>
                  <a:pt x="215602" y="451304"/>
                </a:lnTo>
                <a:lnTo>
                  <a:pt x="218915" y="408924"/>
                </a:lnTo>
                <a:lnTo>
                  <a:pt x="228646" y="367983"/>
                </a:lnTo>
                <a:lnTo>
                  <a:pt x="244409" y="328906"/>
                </a:lnTo>
                <a:lnTo>
                  <a:pt x="265821" y="292123"/>
                </a:lnTo>
                <a:lnTo>
                  <a:pt x="292495" y="258060"/>
                </a:lnTo>
                <a:lnTo>
                  <a:pt x="324049" y="227146"/>
                </a:lnTo>
                <a:lnTo>
                  <a:pt x="360097" y="199808"/>
                </a:lnTo>
                <a:lnTo>
                  <a:pt x="400255" y="176475"/>
                </a:lnTo>
                <a:lnTo>
                  <a:pt x="444138" y="157573"/>
                </a:lnTo>
                <a:lnTo>
                  <a:pt x="491362" y="143530"/>
                </a:lnTo>
                <a:lnTo>
                  <a:pt x="541542" y="134775"/>
                </a:lnTo>
                <a:lnTo>
                  <a:pt x="591679" y="131909"/>
                </a:lnTo>
                <a:lnTo>
                  <a:pt x="641523" y="134675"/>
                </a:lnTo>
                <a:lnTo>
                  <a:pt x="690416" y="142977"/>
                </a:lnTo>
                <a:lnTo>
                  <a:pt x="737699" y="156716"/>
                </a:lnTo>
                <a:lnTo>
                  <a:pt x="782715" y="175796"/>
                </a:lnTo>
                <a:lnTo>
                  <a:pt x="808760" y="141130"/>
                </a:lnTo>
                <a:lnTo>
                  <a:pt x="840163" y="111268"/>
                </a:lnTo>
                <a:lnTo>
                  <a:pt x="876097" y="86424"/>
                </a:lnTo>
                <a:lnTo>
                  <a:pt x="915734" y="66814"/>
                </a:lnTo>
                <a:lnTo>
                  <a:pt x="958245" y="52654"/>
                </a:lnTo>
                <a:lnTo>
                  <a:pt x="1002802" y="44159"/>
                </a:lnTo>
                <a:lnTo>
                  <a:pt x="1048577" y="41545"/>
                </a:lnTo>
                <a:lnTo>
                  <a:pt x="1094741" y="45029"/>
                </a:lnTo>
                <a:lnTo>
                  <a:pt x="1140466" y="54824"/>
                </a:lnTo>
                <a:lnTo>
                  <a:pt x="1184924" y="71148"/>
                </a:lnTo>
                <a:lnTo>
                  <a:pt x="1221278" y="90531"/>
                </a:lnTo>
                <a:lnTo>
                  <a:pt x="1254012" y="114201"/>
                </a:lnTo>
                <a:lnTo>
                  <a:pt x="1280356" y="78771"/>
                </a:lnTo>
                <a:lnTo>
                  <a:pt x="1313460" y="49405"/>
                </a:lnTo>
                <a:lnTo>
                  <a:pt x="1352011" y="26478"/>
                </a:lnTo>
                <a:lnTo>
                  <a:pt x="1394697" y="10363"/>
                </a:lnTo>
                <a:lnTo>
                  <a:pt x="1440204" y="1433"/>
                </a:lnTo>
                <a:lnTo>
                  <a:pt x="1487220" y="62"/>
                </a:lnTo>
                <a:lnTo>
                  <a:pt x="1534433" y="6623"/>
                </a:lnTo>
                <a:lnTo>
                  <a:pt x="1580529" y="21491"/>
                </a:lnTo>
                <a:lnTo>
                  <a:pt x="1627011" y="47177"/>
                </a:lnTo>
                <a:lnTo>
                  <a:pt x="1665492" y="81054"/>
                </a:lnTo>
                <a:lnTo>
                  <a:pt x="1700280" y="51988"/>
                </a:lnTo>
                <a:lnTo>
                  <a:pt x="1739492" y="29274"/>
                </a:lnTo>
                <a:lnTo>
                  <a:pt x="1782050" y="12987"/>
                </a:lnTo>
                <a:lnTo>
                  <a:pt x="1826875" y="3203"/>
                </a:lnTo>
                <a:lnTo>
                  <a:pt x="1872889" y="0"/>
                </a:lnTo>
                <a:lnTo>
                  <a:pt x="1919013" y="3452"/>
                </a:lnTo>
                <a:lnTo>
                  <a:pt x="1964167" y="13637"/>
                </a:lnTo>
                <a:lnTo>
                  <a:pt x="2007274" y="30632"/>
                </a:lnTo>
                <a:lnTo>
                  <a:pt x="2047254" y="54511"/>
                </a:lnTo>
                <a:lnTo>
                  <a:pt x="2080223" y="82647"/>
                </a:lnTo>
                <a:lnTo>
                  <a:pt x="2106786" y="114915"/>
                </a:lnTo>
                <a:lnTo>
                  <a:pt x="2126443" y="150541"/>
                </a:lnTo>
                <a:lnTo>
                  <a:pt x="2138694" y="188750"/>
                </a:lnTo>
                <a:lnTo>
                  <a:pt x="2189020" y="204629"/>
                </a:lnTo>
                <a:lnTo>
                  <a:pt x="2233941" y="227214"/>
                </a:lnTo>
                <a:lnTo>
                  <a:pt x="2272868" y="255627"/>
                </a:lnTo>
                <a:lnTo>
                  <a:pt x="2305212" y="288992"/>
                </a:lnTo>
                <a:lnTo>
                  <a:pt x="2330387" y="326431"/>
                </a:lnTo>
                <a:lnTo>
                  <a:pt x="2347802" y="367067"/>
                </a:lnTo>
                <a:lnTo>
                  <a:pt x="2356870" y="410024"/>
                </a:lnTo>
                <a:lnTo>
                  <a:pt x="2357002" y="454425"/>
                </a:lnTo>
                <a:lnTo>
                  <a:pt x="2347609" y="499392"/>
                </a:lnTo>
                <a:lnTo>
                  <a:pt x="2344680" y="507822"/>
                </a:lnTo>
                <a:lnTo>
                  <a:pt x="2341418" y="516156"/>
                </a:lnTo>
                <a:lnTo>
                  <a:pt x="2337822" y="524395"/>
                </a:lnTo>
                <a:lnTo>
                  <a:pt x="2333893" y="532539"/>
                </a:lnTo>
                <a:lnTo>
                  <a:pt x="2362392" y="568835"/>
                </a:lnTo>
                <a:lnTo>
                  <a:pt x="2384381" y="607134"/>
                </a:lnTo>
                <a:lnTo>
                  <a:pt x="2399941" y="646900"/>
                </a:lnTo>
                <a:lnTo>
                  <a:pt x="2409157" y="687596"/>
                </a:lnTo>
                <a:lnTo>
                  <a:pt x="2412112" y="728686"/>
                </a:lnTo>
                <a:lnTo>
                  <a:pt x="2408887" y="769632"/>
                </a:lnTo>
                <a:lnTo>
                  <a:pt x="2399566" y="809898"/>
                </a:lnTo>
                <a:lnTo>
                  <a:pt x="2384232" y="848948"/>
                </a:lnTo>
                <a:lnTo>
                  <a:pt x="2362968" y="886244"/>
                </a:lnTo>
                <a:lnTo>
                  <a:pt x="2335857" y="921250"/>
                </a:lnTo>
                <a:lnTo>
                  <a:pt x="2302982" y="953430"/>
                </a:lnTo>
                <a:lnTo>
                  <a:pt x="2264424" y="982246"/>
                </a:lnTo>
                <a:lnTo>
                  <a:pt x="2224106" y="1005217"/>
                </a:lnTo>
                <a:lnTo>
                  <a:pt x="2180858" y="1023521"/>
                </a:lnTo>
                <a:lnTo>
                  <a:pt x="2135230" y="1036967"/>
                </a:lnTo>
                <a:lnTo>
                  <a:pt x="2087767" y="1045365"/>
                </a:lnTo>
                <a:lnTo>
                  <a:pt x="2083101" y="1089723"/>
                </a:lnTo>
                <a:lnTo>
                  <a:pt x="2070462" y="1131747"/>
                </a:lnTo>
                <a:lnTo>
                  <a:pt x="2050518" y="1170879"/>
                </a:lnTo>
                <a:lnTo>
                  <a:pt x="2023938" y="1206559"/>
                </a:lnTo>
                <a:lnTo>
                  <a:pt x="1991390" y="1238230"/>
                </a:lnTo>
                <a:lnTo>
                  <a:pt x="1953543" y="1265333"/>
                </a:lnTo>
                <a:lnTo>
                  <a:pt x="1911064" y="1287309"/>
                </a:lnTo>
                <a:lnTo>
                  <a:pt x="1864621" y="1303600"/>
                </a:lnTo>
                <a:lnTo>
                  <a:pt x="1814884" y="1313646"/>
                </a:lnTo>
                <a:lnTo>
                  <a:pt x="1762520" y="1316891"/>
                </a:lnTo>
                <a:lnTo>
                  <a:pt x="1718207" y="1313938"/>
                </a:lnTo>
                <a:lnTo>
                  <a:pt x="1675002" y="1305937"/>
                </a:lnTo>
                <a:lnTo>
                  <a:pt x="1633486" y="1293031"/>
                </a:lnTo>
                <a:lnTo>
                  <a:pt x="1594245" y="1275362"/>
                </a:lnTo>
                <a:lnTo>
                  <a:pt x="1576135" y="1316139"/>
                </a:lnTo>
                <a:lnTo>
                  <a:pt x="1552340" y="1353593"/>
                </a:lnTo>
                <a:lnTo>
                  <a:pt x="1523419" y="1387467"/>
                </a:lnTo>
                <a:lnTo>
                  <a:pt x="1489931" y="1417508"/>
                </a:lnTo>
                <a:lnTo>
                  <a:pt x="1452436" y="1443460"/>
                </a:lnTo>
                <a:lnTo>
                  <a:pt x="1411492" y="1465068"/>
                </a:lnTo>
                <a:lnTo>
                  <a:pt x="1367659" y="1482078"/>
                </a:lnTo>
                <a:lnTo>
                  <a:pt x="1321496" y="1494235"/>
                </a:lnTo>
                <a:lnTo>
                  <a:pt x="1273562" y="1501283"/>
                </a:lnTo>
                <a:lnTo>
                  <a:pt x="1224417" y="1502968"/>
                </a:lnTo>
                <a:lnTo>
                  <a:pt x="1174618" y="1499036"/>
                </a:lnTo>
                <a:lnTo>
                  <a:pt x="1124726" y="1489230"/>
                </a:lnTo>
                <a:lnTo>
                  <a:pt x="1076119" y="1473534"/>
                </a:lnTo>
                <a:lnTo>
                  <a:pt x="1030822" y="1452449"/>
                </a:lnTo>
                <a:lnTo>
                  <a:pt x="989432" y="1426347"/>
                </a:lnTo>
                <a:lnTo>
                  <a:pt x="952547" y="1395599"/>
                </a:lnTo>
                <a:lnTo>
                  <a:pt x="920764" y="1360579"/>
                </a:lnTo>
                <a:lnTo>
                  <a:pt x="876230" y="1380508"/>
                </a:lnTo>
                <a:lnTo>
                  <a:pt x="830281" y="1395616"/>
                </a:lnTo>
                <a:lnTo>
                  <a:pt x="783359" y="1405999"/>
                </a:lnTo>
                <a:lnTo>
                  <a:pt x="735909" y="1411751"/>
                </a:lnTo>
                <a:lnTo>
                  <a:pt x="688374" y="1412964"/>
                </a:lnTo>
                <a:lnTo>
                  <a:pt x="641196" y="1409735"/>
                </a:lnTo>
                <a:lnTo>
                  <a:pt x="594819" y="1402156"/>
                </a:lnTo>
                <a:lnTo>
                  <a:pt x="549686" y="1390321"/>
                </a:lnTo>
                <a:lnTo>
                  <a:pt x="506240" y="1374326"/>
                </a:lnTo>
                <a:lnTo>
                  <a:pt x="464925" y="1354264"/>
                </a:lnTo>
                <a:lnTo>
                  <a:pt x="426184" y="1330229"/>
                </a:lnTo>
                <a:lnTo>
                  <a:pt x="390459" y="1302316"/>
                </a:lnTo>
                <a:lnTo>
                  <a:pt x="358195" y="1270618"/>
                </a:lnTo>
                <a:lnTo>
                  <a:pt x="329833" y="1235230"/>
                </a:lnTo>
                <a:lnTo>
                  <a:pt x="326785" y="1230785"/>
                </a:lnTo>
                <a:lnTo>
                  <a:pt x="325261" y="1228626"/>
                </a:lnTo>
                <a:lnTo>
                  <a:pt x="276025" y="1229294"/>
                </a:lnTo>
                <a:lnTo>
                  <a:pt x="229051" y="1221877"/>
                </a:lnTo>
                <a:lnTo>
                  <a:pt x="185422" y="1207099"/>
                </a:lnTo>
                <a:lnTo>
                  <a:pt x="146223" y="1185684"/>
                </a:lnTo>
                <a:lnTo>
                  <a:pt x="112536" y="1158358"/>
                </a:lnTo>
                <a:lnTo>
                  <a:pt x="85446" y="1125845"/>
                </a:lnTo>
                <a:lnTo>
                  <a:pt x="66035" y="1088871"/>
                </a:lnTo>
                <a:lnTo>
                  <a:pt x="55386" y="1048159"/>
                </a:lnTo>
                <a:lnTo>
                  <a:pt x="55029" y="1003258"/>
                </a:lnTo>
                <a:lnTo>
                  <a:pt x="65959" y="959846"/>
                </a:lnTo>
                <a:lnTo>
                  <a:pt x="87605" y="919411"/>
                </a:lnTo>
                <a:lnTo>
                  <a:pt x="119394" y="883440"/>
                </a:lnTo>
                <a:lnTo>
                  <a:pt x="79752" y="858770"/>
                </a:lnTo>
                <a:lnTo>
                  <a:pt x="47639" y="828762"/>
                </a:lnTo>
                <a:lnTo>
                  <a:pt x="23409" y="794558"/>
                </a:lnTo>
                <a:lnTo>
                  <a:pt x="7412" y="757297"/>
                </a:lnTo>
                <a:lnTo>
                  <a:pt x="0" y="718119"/>
                </a:lnTo>
                <a:lnTo>
                  <a:pt x="1523" y="678164"/>
                </a:lnTo>
                <a:lnTo>
                  <a:pt x="12332" y="638572"/>
                </a:lnTo>
                <a:lnTo>
                  <a:pt x="32780" y="600484"/>
                </a:lnTo>
                <a:lnTo>
                  <a:pt x="67217" y="561685"/>
                </a:lnTo>
                <a:lnTo>
                  <a:pt x="110727" y="531174"/>
                </a:lnTo>
                <a:lnTo>
                  <a:pt x="161332" y="510044"/>
                </a:lnTo>
                <a:lnTo>
                  <a:pt x="217057" y="499392"/>
                </a:lnTo>
                <a:lnTo>
                  <a:pt x="219089" y="494693"/>
                </a:lnTo>
                <a:close/>
              </a:path>
            </a:pathLst>
          </a:custGeom>
          <a:ln w="9525">
            <a:solidFill>
              <a:srgbClr val="00AE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6" name="bg object 2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516431" y="2763329"/>
            <a:ext cx="92963" cy="92963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319327" y="2812605"/>
            <a:ext cx="176529" cy="176530"/>
          </a:xfrm>
          <a:prstGeom prst="rect">
            <a:avLst/>
          </a:prstGeom>
        </p:spPr>
      </p:pic>
      <p:sp>
        <p:nvSpPr>
          <p:cNvPr id="28" name="bg object 28"/>
          <p:cNvSpPr/>
          <p:nvPr/>
        </p:nvSpPr>
        <p:spPr>
          <a:xfrm>
            <a:off x="6818503" y="1940686"/>
            <a:ext cx="2211070" cy="1278255"/>
          </a:xfrm>
          <a:custGeom>
            <a:avLst/>
            <a:gdLst/>
            <a:ahLst/>
            <a:cxnLst/>
            <a:rect l="l" t="t" r="r" b="b"/>
            <a:pathLst>
              <a:path w="2211070" h="1278255">
                <a:moveTo>
                  <a:pt x="487045" y="1093470"/>
                </a:moveTo>
                <a:lnTo>
                  <a:pt x="477194" y="1142236"/>
                </a:lnTo>
                <a:lnTo>
                  <a:pt x="450342" y="1182036"/>
                </a:lnTo>
                <a:lnTo>
                  <a:pt x="410535" y="1208859"/>
                </a:lnTo>
                <a:lnTo>
                  <a:pt x="361823" y="1218691"/>
                </a:lnTo>
                <a:lnTo>
                  <a:pt x="313056" y="1208859"/>
                </a:lnTo>
                <a:lnTo>
                  <a:pt x="273256" y="1182036"/>
                </a:lnTo>
                <a:lnTo>
                  <a:pt x="246433" y="1142236"/>
                </a:lnTo>
                <a:lnTo>
                  <a:pt x="236600" y="1093470"/>
                </a:lnTo>
                <a:lnTo>
                  <a:pt x="246433" y="1044757"/>
                </a:lnTo>
                <a:lnTo>
                  <a:pt x="273256" y="1004951"/>
                </a:lnTo>
                <a:lnTo>
                  <a:pt x="313056" y="978098"/>
                </a:lnTo>
                <a:lnTo>
                  <a:pt x="361823" y="968248"/>
                </a:lnTo>
                <a:lnTo>
                  <a:pt x="410535" y="978098"/>
                </a:lnTo>
                <a:lnTo>
                  <a:pt x="450342" y="1004951"/>
                </a:lnTo>
                <a:lnTo>
                  <a:pt x="477194" y="1044757"/>
                </a:lnTo>
                <a:lnTo>
                  <a:pt x="487045" y="1093470"/>
                </a:lnTo>
                <a:close/>
              </a:path>
              <a:path w="2211070" h="1278255">
                <a:moveTo>
                  <a:pt x="141224" y="829183"/>
                </a:moveTo>
                <a:lnTo>
                  <a:pt x="104370" y="829177"/>
                </a:lnTo>
                <a:lnTo>
                  <a:pt x="68135" y="824468"/>
                </a:lnTo>
                <a:lnTo>
                  <a:pt x="33139" y="815163"/>
                </a:lnTo>
                <a:lnTo>
                  <a:pt x="0" y="801370"/>
                </a:lnTo>
              </a:path>
              <a:path w="2211070" h="1278255">
                <a:moveTo>
                  <a:pt x="265938" y="1132459"/>
                </a:moveTo>
                <a:lnTo>
                  <a:pt x="250844" y="1137078"/>
                </a:lnTo>
                <a:lnTo>
                  <a:pt x="235489" y="1140840"/>
                </a:lnTo>
                <a:lnTo>
                  <a:pt x="219896" y="1143746"/>
                </a:lnTo>
                <a:lnTo>
                  <a:pt x="204089" y="1145793"/>
                </a:lnTo>
              </a:path>
              <a:path w="2211070" h="1278255">
                <a:moveTo>
                  <a:pt x="798576" y="1278254"/>
                </a:moveTo>
                <a:lnTo>
                  <a:pt x="787812" y="1263808"/>
                </a:lnTo>
                <a:lnTo>
                  <a:pt x="778001" y="1248886"/>
                </a:lnTo>
                <a:lnTo>
                  <a:pt x="769143" y="1233535"/>
                </a:lnTo>
                <a:lnTo>
                  <a:pt x="761238" y="1217802"/>
                </a:lnTo>
              </a:path>
              <a:path w="2211070" h="1278255">
                <a:moveTo>
                  <a:pt x="1487297" y="1127378"/>
                </a:moveTo>
                <a:lnTo>
                  <a:pt x="1485136" y="1144204"/>
                </a:lnTo>
                <a:lnTo>
                  <a:pt x="1481915" y="1160922"/>
                </a:lnTo>
                <a:lnTo>
                  <a:pt x="1477670" y="1177474"/>
                </a:lnTo>
                <a:lnTo>
                  <a:pt x="1472438" y="1193800"/>
                </a:lnTo>
              </a:path>
              <a:path w="2211070" h="1278255">
                <a:moveTo>
                  <a:pt x="1782952" y="717041"/>
                </a:moveTo>
                <a:lnTo>
                  <a:pt x="1828282" y="739812"/>
                </a:lnTo>
                <a:lnTo>
                  <a:pt x="1868014" y="768016"/>
                </a:lnTo>
                <a:lnTo>
                  <a:pt x="1901625" y="800930"/>
                </a:lnTo>
                <a:lnTo>
                  <a:pt x="1928586" y="837830"/>
                </a:lnTo>
                <a:lnTo>
                  <a:pt x="1948371" y="877991"/>
                </a:lnTo>
                <a:lnTo>
                  <a:pt x="1960454" y="920689"/>
                </a:lnTo>
                <a:lnTo>
                  <a:pt x="1964308" y="965200"/>
                </a:lnTo>
              </a:path>
              <a:path w="2211070" h="1278255">
                <a:moveTo>
                  <a:pt x="2210689" y="452627"/>
                </a:moveTo>
                <a:lnTo>
                  <a:pt x="2195389" y="478782"/>
                </a:lnTo>
                <a:lnTo>
                  <a:pt x="2176684" y="503174"/>
                </a:lnTo>
                <a:lnTo>
                  <a:pt x="2154789" y="525565"/>
                </a:lnTo>
                <a:lnTo>
                  <a:pt x="2129917" y="545718"/>
                </a:lnTo>
              </a:path>
              <a:path w="2211070" h="1278255">
                <a:moveTo>
                  <a:pt x="2017014" y="107314"/>
                </a:moveTo>
                <a:lnTo>
                  <a:pt x="2018990" y="118217"/>
                </a:lnTo>
                <a:lnTo>
                  <a:pt x="2020347" y="129190"/>
                </a:lnTo>
                <a:lnTo>
                  <a:pt x="2021085" y="140211"/>
                </a:lnTo>
                <a:lnTo>
                  <a:pt x="2021204" y="151257"/>
                </a:lnTo>
              </a:path>
              <a:path w="2211070" h="1278255">
                <a:moveTo>
                  <a:pt x="1501267" y="56007"/>
                </a:moveTo>
                <a:lnTo>
                  <a:pt x="1509807" y="41112"/>
                </a:lnTo>
                <a:lnTo>
                  <a:pt x="1519586" y="26765"/>
                </a:lnTo>
                <a:lnTo>
                  <a:pt x="1530556" y="13037"/>
                </a:lnTo>
                <a:lnTo>
                  <a:pt x="1542669" y="0"/>
                </a:lnTo>
              </a:path>
              <a:path w="2211070" h="1278255">
                <a:moveTo>
                  <a:pt x="1114425" y="82803"/>
                </a:moveTo>
                <a:lnTo>
                  <a:pt x="1118040" y="70332"/>
                </a:lnTo>
                <a:lnTo>
                  <a:pt x="1122584" y="58086"/>
                </a:lnTo>
                <a:lnTo>
                  <a:pt x="1128033" y="46102"/>
                </a:lnTo>
                <a:lnTo>
                  <a:pt x="1134364" y="34416"/>
                </a:lnTo>
              </a:path>
              <a:path w="2211070" h="1278255">
                <a:moveTo>
                  <a:pt x="660273" y="99187"/>
                </a:moveTo>
                <a:lnTo>
                  <a:pt x="679676" y="109491"/>
                </a:lnTo>
                <a:lnTo>
                  <a:pt x="698246" y="120761"/>
                </a:lnTo>
                <a:lnTo>
                  <a:pt x="715958" y="132959"/>
                </a:lnTo>
                <a:lnTo>
                  <a:pt x="732790" y="146050"/>
                </a:lnTo>
              </a:path>
              <a:path w="2211070" h="1278255">
                <a:moveTo>
                  <a:pt x="109600" y="467740"/>
                </a:moveTo>
                <a:lnTo>
                  <a:pt x="105600" y="455576"/>
                </a:lnTo>
                <a:lnTo>
                  <a:pt x="102171" y="443293"/>
                </a:lnTo>
                <a:lnTo>
                  <a:pt x="99314" y="430914"/>
                </a:lnTo>
                <a:lnTo>
                  <a:pt x="97027" y="418464"/>
                </a:lnTo>
              </a:path>
            </a:pathLst>
          </a:custGeom>
          <a:ln w="9525">
            <a:solidFill>
              <a:srgbClr val="00AE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9" name="bg object 2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184135" y="1985772"/>
            <a:ext cx="1223772" cy="122377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00" b="1" i="0">
                <a:solidFill>
                  <a:srgbClr val="006FC0"/>
                </a:solidFill>
                <a:latin typeface="Microsoft YaHei UI"/>
                <a:cs typeface="Microsoft YaHei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2024-03-05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00" b="1" i="0">
                <a:solidFill>
                  <a:srgbClr val="006FC0"/>
                </a:solidFill>
                <a:latin typeface="Microsoft YaHei UI"/>
                <a:cs typeface="Microsoft YaHei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2024-03-05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2024-03-05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92240"/>
            <a:ext cx="9144000" cy="365760"/>
          </a:xfrm>
          <a:custGeom>
            <a:avLst/>
            <a:gdLst/>
            <a:ahLst/>
            <a:cxnLst/>
            <a:rect l="l" t="t" r="r" b="b"/>
            <a:pathLst>
              <a:path w="9144000" h="365759">
                <a:moveTo>
                  <a:pt x="9143999" y="0"/>
                </a:moveTo>
                <a:lnTo>
                  <a:pt x="0" y="0"/>
                </a:lnTo>
                <a:lnTo>
                  <a:pt x="0" y="365758"/>
                </a:lnTo>
                <a:lnTo>
                  <a:pt x="9143999" y="365758"/>
                </a:lnTo>
                <a:lnTo>
                  <a:pt x="91439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49224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8951"/>
            <a:ext cx="9143999" cy="689233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4000" cy="620267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761" y="601980"/>
            <a:ext cx="9144000" cy="38100"/>
          </a:xfrm>
          <a:custGeom>
            <a:avLst/>
            <a:gdLst/>
            <a:ahLst/>
            <a:cxnLst/>
            <a:rect l="l" t="t" r="r" b="b"/>
            <a:pathLst>
              <a:path w="9144000" h="38100">
                <a:moveTo>
                  <a:pt x="0" y="38100"/>
                </a:moveTo>
                <a:lnTo>
                  <a:pt x="9144000" y="38100"/>
                </a:lnTo>
                <a:lnTo>
                  <a:pt x="914400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50288" y="1943557"/>
            <a:ext cx="6043422" cy="1518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400" b="1" i="0">
                <a:solidFill>
                  <a:srgbClr val="006FC0"/>
                </a:solidFill>
                <a:latin typeface="Microsoft YaHei UI"/>
                <a:cs typeface="Microsoft YaHei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72236" y="1838959"/>
            <a:ext cx="6106795" cy="16719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400" b="1" i="0">
                <a:solidFill>
                  <a:srgbClr val="006FC0"/>
                </a:solidFill>
                <a:latin typeface="Microsoft YaHei UI"/>
                <a:cs typeface="Microsoft YaHei U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849115" y="6575300"/>
            <a:ext cx="1437004" cy="193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2024-03-05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41918" y="6565070"/>
            <a:ext cx="228600" cy="2120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26" Type="http://schemas.openxmlformats.org/officeDocument/2006/relationships/image" Target="../media/image48.png"/><Relationship Id="rId39" Type="http://schemas.openxmlformats.org/officeDocument/2006/relationships/image" Target="../media/image61.png"/><Relationship Id="rId21" Type="http://schemas.openxmlformats.org/officeDocument/2006/relationships/image" Target="../media/image43.png"/><Relationship Id="rId34" Type="http://schemas.openxmlformats.org/officeDocument/2006/relationships/image" Target="../media/image56.png"/><Relationship Id="rId7" Type="http://schemas.openxmlformats.org/officeDocument/2006/relationships/image" Target="../media/image2.png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5" Type="http://schemas.openxmlformats.org/officeDocument/2006/relationships/image" Target="../media/image47.png"/><Relationship Id="rId33" Type="http://schemas.openxmlformats.org/officeDocument/2006/relationships/image" Target="../media/image55.png"/><Relationship Id="rId38" Type="http://schemas.openxmlformats.org/officeDocument/2006/relationships/image" Target="../media/image60.png"/><Relationship Id="rId2" Type="http://schemas.openxmlformats.org/officeDocument/2006/relationships/image" Target="../media/image27.png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29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image" Target="../media/image33.png"/><Relationship Id="rId24" Type="http://schemas.openxmlformats.org/officeDocument/2006/relationships/image" Target="../media/image46.png"/><Relationship Id="rId32" Type="http://schemas.openxmlformats.org/officeDocument/2006/relationships/image" Target="../media/image54.png"/><Relationship Id="rId37" Type="http://schemas.openxmlformats.org/officeDocument/2006/relationships/image" Target="../media/image59.png"/><Relationship Id="rId5" Type="http://schemas.openxmlformats.org/officeDocument/2006/relationships/image" Target="../media/image11.jpg"/><Relationship Id="rId15" Type="http://schemas.openxmlformats.org/officeDocument/2006/relationships/image" Target="../media/image37.png"/><Relationship Id="rId23" Type="http://schemas.openxmlformats.org/officeDocument/2006/relationships/image" Target="../media/image45.png"/><Relationship Id="rId28" Type="http://schemas.openxmlformats.org/officeDocument/2006/relationships/image" Target="../media/image50.png"/><Relationship Id="rId36" Type="http://schemas.openxmlformats.org/officeDocument/2006/relationships/image" Target="../media/image58.png"/><Relationship Id="rId10" Type="http://schemas.openxmlformats.org/officeDocument/2006/relationships/image" Target="../media/image32.png"/><Relationship Id="rId19" Type="http://schemas.openxmlformats.org/officeDocument/2006/relationships/image" Target="../media/image41.png"/><Relationship Id="rId31" Type="http://schemas.openxmlformats.org/officeDocument/2006/relationships/image" Target="../media/image53.png"/><Relationship Id="rId4" Type="http://schemas.openxmlformats.org/officeDocument/2006/relationships/image" Target="../media/image29.jpg"/><Relationship Id="rId9" Type="http://schemas.openxmlformats.org/officeDocument/2006/relationships/image" Target="../media/image31.png"/><Relationship Id="rId14" Type="http://schemas.openxmlformats.org/officeDocument/2006/relationships/image" Target="../media/image36.png"/><Relationship Id="rId22" Type="http://schemas.openxmlformats.org/officeDocument/2006/relationships/image" Target="../media/image44.png"/><Relationship Id="rId27" Type="http://schemas.openxmlformats.org/officeDocument/2006/relationships/image" Target="../media/image49.png"/><Relationship Id="rId30" Type="http://schemas.openxmlformats.org/officeDocument/2006/relationships/image" Target="../media/image52.png"/><Relationship Id="rId35" Type="http://schemas.openxmlformats.org/officeDocument/2006/relationships/image" Target="../media/image57.png"/><Relationship Id="rId8" Type="http://schemas.openxmlformats.org/officeDocument/2006/relationships/image" Target="../media/image30.jpg"/><Relationship Id="rId3" Type="http://schemas.openxmlformats.org/officeDocument/2006/relationships/image" Target="../media/image28.jpg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2.png"/><Relationship Id="rId18" Type="http://schemas.openxmlformats.org/officeDocument/2006/relationships/image" Target="../media/image77.png"/><Relationship Id="rId26" Type="http://schemas.openxmlformats.org/officeDocument/2006/relationships/image" Target="../media/image85.png"/><Relationship Id="rId39" Type="http://schemas.openxmlformats.org/officeDocument/2006/relationships/image" Target="../media/image98.png"/><Relationship Id="rId21" Type="http://schemas.openxmlformats.org/officeDocument/2006/relationships/image" Target="../media/image80.png"/><Relationship Id="rId34" Type="http://schemas.openxmlformats.org/officeDocument/2006/relationships/image" Target="../media/image93.png"/><Relationship Id="rId42" Type="http://schemas.openxmlformats.org/officeDocument/2006/relationships/image" Target="../media/image101.png"/><Relationship Id="rId7" Type="http://schemas.openxmlformats.org/officeDocument/2006/relationships/image" Target="../media/image66.png"/><Relationship Id="rId2" Type="http://schemas.openxmlformats.org/officeDocument/2006/relationships/image" Target="../media/image11.jpg"/><Relationship Id="rId16" Type="http://schemas.openxmlformats.org/officeDocument/2006/relationships/image" Target="../media/image75.png"/><Relationship Id="rId20" Type="http://schemas.openxmlformats.org/officeDocument/2006/relationships/image" Target="../media/image79.png"/><Relationship Id="rId29" Type="http://schemas.openxmlformats.org/officeDocument/2006/relationships/image" Target="../media/image88.png"/><Relationship Id="rId41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24" Type="http://schemas.openxmlformats.org/officeDocument/2006/relationships/image" Target="../media/image83.png"/><Relationship Id="rId32" Type="http://schemas.openxmlformats.org/officeDocument/2006/relationships/image" Target="../media/image91.png"/><Relationship Id="rId37" Type="http://schemas.openxmlformats.org/officeDocument/2006/relationships/image" Target="../media/image96.png"/><Relationship Id="rId40" Type="http://schemas.openxmlformats.org/officeDocument/2006/relationships/image" Target="../media/image99.png"/><Relationship Id="rId5" Type="http://schemas.openxmlformats.org/officeDocument/2006/relationships/image" Target="../media/image64.png"/><Relationship Id="rId15" Type="http://schemas.openxmlformats.org/officeDocument/2006/relationships/image" Target="../media/image74.png"/><Relationship Id="rId23" Type="http://schemas.openxmlformats.org/officeDocument/2006/relationships/image" Target="../media/image82.png"/><Relationship Id="rId28" Type="http://schemas.openxmlformats.org/officeDocument/2006/relationships/image" Target="../media/image87.png"/><Relationship Id="rId36" Type="http://schemas.openxmlformats.org/officeDocument/2006/relationships/image" Target="../media/image95.png"/><Relationship Id="rId10" Type="http://schemas.openxmlformats.org/officeDocument/2006/relationships/image" Target="../media/image69.png"/><Relationship Id="rId19" Type="http://schemas.openxmlformats.org/officeDocument/2006/relationships/image" Target="../media/image78.png"/><Relationship Id="rId31" Type="http://schemas.openxmlformats.org/officeDocument/2006/relationships/image" Target="../media/image90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Relationship Id="rId14" Type="http://schemas.openxmlformats.org/officeDocument/2006/relationships/image" Target="../media/image73.png"/><Relationship Id="rId22" Type="http://schemas.openxmlformats.org/officeDocument/2006/relationships/image" Target="../media/image81.png"/><Relationship Id="rId27" Type="http://schemas.openxmlformats.org/officeDocument/2006/relationships/image" Target="../media/image86.png"/><Relationship Id="rId30" Type="http://schemas.openxmlformats.org/officeDocument/2006/relationships/image" Target="../media/image89.png"/><Relationship Id="rId35" Type="http://schemas.openxmlformats.org/officeDocument/2006/relationships/image" Target="../media/image94.png"/><Relationship Id="rId43" Type="http://schemas.openxmlformats.org/officeDocument/2006/relationships/image" Target="../media/image102.png"/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12" Type="http://schemas.openxmlformats.org/officeDocument/2006/relationships/image" Target="../media/image71.png"/><Relationship Id="rId17" Type="http://schemas.openxmlformats.org/officeDocument/2006/relationships/image" Target="../media/image76.png"/><Relationship Id="rId25" Type="http://schemas.openxmlformats.org/officeDocument/2006/relationships/image" Target="../media/image84.png"/><Relationship Id="rId33" Type="http://schemas.openxmlformats.org/officeDocument/2006/relationships/image" Target="../media/image92.png"/><Relationship Id="rId38" Type="http://schemas.openxmlformats.org/officeDocument/2006/relationships/image" Target="../media/image97.png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2.png"/><Relationship Id="rId18" Type="http://schemas.openxmlformats.org/officeDocument/2006/relationships/image" Target="../media/image84.png"/><Relationship Id="rId26" Type="http://schemas.openxmlformats.org/officeDocument/2006/relationships/image" Target="../media/image112.png"/><Relationship Id="rId39" Type="http://schemas.openxmlformats.org/officeDocument/2006/relationships/image" Target="../media/image119.png"/><Relationship Id="rId21" Type="http://schemas.openxmlformats.org/officeDocument/2006/relationships/image" Target="../media/image77.png"/><Relationship Id="rId34" Type="http://schemas.openxmlformats.org/officeDocument/2006/relationships/image" Target="../media/image116.png"/><Relationship Id="rId42" Type="http://schemas.openxmlformats.org/officeDocument/2006/relationships/image" Target="../media/image122.png"/><Relationship Id="rId47" Type="http://schemas.openxmlformats.org/officeDocument/2006/relationships/image" Target="../media/image99.png"/><Relationship Id="rId50" Type="http://schemas.openxmlformats.org/officeDocument/2006/relationships/image" Target="../media/image127.png"/><Relationship Id="rId55" Type="http://schemas.openxmlformats.org/officeDocument/2006/relationships/image" Target="../media/image132.png"/><Relationship Id="rId63" Type="http://schemas.openxmlformats.org/officeDocument/2006/relationships/image" Target="../media/image138.png"/><Relationship Id="rId7" Type="http://schemas.openxmlformats.org/officeDocument/2006/relationships/image" Target="../media/image66.png"/><Relationship Id="rId2" Type="http://schemas.openxmlformats.org/officeDocument/2006/relationships/image" Target="../media/image11.jpg"/><Relationship Id="rId16" Type="http://schemas.openxmlformats.org/officeDocument/2006/relationships/image" Target="../media/image75.png"/><Relationship Id="rId29" Type="http://schemas.openxmlformats.org/officeDocument/2006/relationships/image" Target="../media/image96.png"/><Relationship Id="rId11" Type="http://schemas.openxmlformats.org/officeDocument/2006/relationships/image" Target="../media/image104.png"/><Relationship Id="rId24" Type="http://schemas.openxmlformats.org/officeDocument/2006/relationships/image" Target="../media/image110.png"/><Relationship Id="rId32" Type="http://schemas.openxmlformats.org/officeDocument/2006/relationships/image" Target="../media/image114.png"/><Relationship Id="rId37" Type="http://schemas.openxmlformats.org/officeDocument/2006/relationships/image" Target="../media/image118.png"/><Relationship Id="rId40" Type="http://schemas.openxmlformats.org/officeDocument/2006/relationships/image" Target="../media/image120.png"/><Relationship Id="rId45" Type="http://schemas.openxmlformats.org/officeDocument/2006/relationships/image" Target="../media/image125.png"/><Relationship Id="rId53" Type="http://schemas.openxmlformats.org/officeDocument/2006/relationships/image" Target="../media/image130.png"/><Relationship Id="rId58" Type="http://schemas.openxmlformats.org/officeDocument/2006/relationships/image" Target="../media/image135.png"/><Relationship Id="rId5" Type="http://schemas.openxmlformats.org/officeDocument/2006/relationships/image" Target="../media/image64.png"/><Relationship Id="rId61" Type="http://schemas.openxmlformats.org/officeDocument/2006/relationships/image" Target="../media/image101.png"/><Relationship Id="rId19" Type="http://schemas.openxmlformats.org/officeDocument/2006/relationships/image" Target="../media/image106.png"/><Relationship Id="rId14" Type="http://schemas.openxmlformats.org/officeDocument/2006/relationships/image" Target="../media/image73.png"/><Relationship Id="rId22" Type="http://schemas.openxmlformats.org/officeDocument/2006/relationships/image" Target="../media/image108.png"/><Relationship Id="rId27" Type="http://schemas.openxmlformats.org/officeDocument/2006/relationships/image" Target="../media/image94.png"/><Relationship Id="rId30" Type="http://schemas.openxmlformats.org/officeDocument/2006/relationships/image" Target="../media/image87.png"/><Relationship Id="rId35" Type="http://schemas.openxmlformats.org/officeDocument/2006/relationships/image" Target="../media/image117.png"/><Relationship Id="rId43" Type="http://schemas.openxmlformats.org/officeDocument/2006/relationships/image" Target="../media/image123.png"/><Relationship Id="rId48" Type="http://schemas.openxmlformats.org/officeDocument/2006/relationships/image" Target="../media/image100.png"/><Relationship Id="rId56" Type="http://schemas.openxmlformats.org/officeDocument/2006/relationships/image" Target="../media/image133.png"/><Relationship Id="rId64" Type="http://schemas.openxmlformats.org/officeDocument/2006/relationships/image" Target="../media/image139.png"/><Relationship Id="rId8" Type="http://schemas.openxmlformats.org/officeDocument/2006/relationships/image" Target="../media/image67.png"/><Relationship Id="rId51" Type="http://schemas.openxmlformats.org/officeDocument/2006/relationships/image" Target="../media/image128.png"/><Relationship Id="rId3" Type="http://schemas.openxmlformats.org/officeDocument/2006/relationships/image" Target="../media/image62.png"/><Relationship Id="rId12" Type="http://schemas.openxmlformats.org/officeDocument/2006/relationships/image" Target="../media/image105.png"/><Relationship Id="rId17" Type="http://schemas.openxmlformats.org/officeDocument/2006/relationships/image" Target="../media/image76.png"/><Relationship Id="rId25" Type="http://schemas.openxmlformats.org/officeDocument/2006/relationships/image" Target="../media/image111.png"/><Relationship Id="rId33" Type="http://schemas.openxmlformats.org/officeDocument/2006/relationships/image" Target="../media/image115.png"/><Relationship Id="rId38" Type="http://schemas.openxmlformats.org/officeDocument/2006/relationships/image" Target="../media/image82.png"/><Relationship Id="rId46" Type="http://schemas.openxmlformats.org/officeDocument/2006/relationships/image" Target="../media/image98.png"/><Relationship Id="rId59" Type="http://schemas.openxmlformats.org/officeDocument/2006/relationships/image" Target="../media/image136.png"/><Relationship Id="rId20" Type="http://schemas.openxmlformats.org/officeDocument/2006/relationships/image" Target="../media/image107.png"/><Relationship Id="rId41" Type="http://schemas.openxmlformats.org/officeDocument/2006/relationships/image" Target="../media/image121.png"/><Relationship Id="rId54" Type="http://schemas.openxmlformats.org/officeDocument/2006/relationships/image" Target="../media/image131.png"/><Relationship Id="rId62" Type="http://schemas.openxmlformats.org/officeDocument/2006/relationships/image" Target="../media/image1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5" Type="http://schemas.openxmlformats.org/officeDocument/2006/relationships/image" Target="../media/image74.png"/><Relationship Id="rId23" Type="http://schemas.openxmlformats.org/officeDocument/2006/relationships/image" Target="../media/image109.png"/><Relationship Id="rId28" Type="http://schemas.openxmlformats.org/officeDocument/2006/relationships/image" Target="../media/image95.png"/><Relationship Id="rId36" Type="http://schemas.openxmlformats.org/officeDocument/2006/relationships/image" Target="../media/image80.png"/><Relationship Id="rId49" Type="http://schemas.openxmlformats.org/officeDocument/2006/relationships/image" Target="../media/image126.png"/><Relationship Id="rId57" Type="http://schemas.openxmlformats.org/officeDocument/2006/relationships/image" Target="../media/image134.png"/><Relationship Id="rId10" Type="http://schemas.openxmlformats.org/officeDocument/2006/relationships/image" Target="../media/image103.png"/><Relationship Id="rId31" Type="http://schemas.openxmlformats.org/officeDocument/2006/relationships/image" Target="../media/image113.png"/><Relationship Id="rId44" Type="http://schemas.openxmlformats.org/officeDocument/2006/relationships/image" Target="../media/image124.png"/><Relationship Id="rId52" Type="http://schemas.openxmlformats.org/officeDocument/2006/relationships/image" Target="../media/image129.png"/><Relationship Id="rId60" Type="http://schemas.openxmlformats.org/officeDocument/2006/relationships/image" Target="../media/image97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png"/><Relationship Id="rId13" Type="http://schemas.openxmlformats.org/officeDocument/2006/relationships/image" Target="../media/image153.png"/><Relationship Id="rId3" Type="http://schemas.openxmlformats.org/officeDocument/2006/relationships/image" Target="../media/image143.png"/><Relationship Id="rId7" Type="http://schemas.openxmlformats.org/officeDocument/2006/relationships/image" Target="../media/image147.png"/><Relationship Id="rId12" Type="http://schemas.openxmlformats.org/officeDocument/2006/relationships/image" Target="../media/image152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6.png"/><Relationship Id="rId11" Type="http://schemas.openxmlformats.org/officeDocument/2006/relationships/image" Target="../media/image151.png"/><Relationship Id="rId5" Type="http://schemas.openxmlformats.org/officeDocument/2006/relationships/image" Target="../media/image145.png"/><Relationship Id="rId10" Type="http://schemas.openxmlformats.org/officeDocument/2006/relationships/image" Target="../media/image150.png"/><Relationship Id="rId4" Type="http://schemas.openxmlformats.org/officeDocument/2006/relationships/image" Target="../media/image144.png"/><Relationship Id="rId9" Type="http://schemas.openxmlformats.org/officeDocument/2006/relationships/image" Target="../media/image149.png"/><Relationship Id="rId14" Type="http://schemas.openxmlformats.org/officeDocument/2006/relationships/image" Target="../media/image15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png"/><Relationship Id="rId13" Type="http://schemas.openxmlformats.org/officeDocument/2006/relationships/image" Target="../media/image166.png"/><Relationship Id="rId18" Type="http://schemas.openxmlformats.org/officeDocument/2006/relationships/image" Target="../media/image171.png"/><Relationship Id="rId3" Type="http://schemas.openxmlformats.org/officeDocument/2006/relationships/image" Target="../media/image156.png"/><Relationship Id="rId7" Type="http://schemas.openxmlformats.org/officeDocument/2006/relationships/image" Target="../media/image160.png"/><Relationship Id="rId12" Type="http://schemas.openxmlformats.org/officeDocument/2006/relationships/image" Target="../media/image165.png"/><Relationship Id="rId17" Type="http://schemas.openxmlformats.org/officeDocument/2006/relationships/image" Target="../media/image170.png"/><Relationship Id="rId2" Type="http://schemas.openxmlformats.org/officeDocument/2006/relationships/image" Target="../media/image155.png"/><Relationship Id="rId16" Type="http://schemas.openxmlformats.org/officeDocument/2006/relationships/image" Target="../media/image169.png"/><Relationship Id="rId20" Type="http://schemas.openxmlformats.org/officeDocument/2006/relationships/image" Target="../media/image1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9.png"/><Relationship Id="rId11" Type="http://schemas.openxmlformats.org/officeDocument/2006/relationships/image" Target="../media/image164.png"/><Relationship Id="rId5" Type="http://schemas.openxmlformats.org/officeDocument/2006/relationships/image" Target="../media/image158.png"/><Relationship Id="rId15" Type="http://schemas.openxmlformats.org/officeDocument/2006/relationships/image" Target="../media/image168.png"/><Relationship Id="rId10" Type="http://schemas.openxmlformats.org/officeDocument/2006/relationships/image" Target="../media/image163.png"/><Relationship Id="rId19" Type="http://schemas.openxmlformats.org/officeDocument/2006/relationships/image" Target="../media/image172.png"/><Relationship Id="rId4" Type="http://schemas.openxmlformats.org/officeDocument/2006/relationships/image" Target="../media/image157.png"/><Relationship Id="rId9" Type="http://schemas.openxmlformats.org/officeDocument/2006/relationships/image" Target="../media/image162.png"/><Relationship Id="rId14" Type="http://schemas.openxmlformats.org/officeDocument/2006/relationships/image" Target="../media/image16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png"/><Relationship Id="rId13" Type="http://schemas.openxmlformats.org/officeDocument/2006/relationships/image" Target="../media/image179.png"/><Relationship Id="rId18" Type="http://schemas.openxmlformats.org/officeDocument/2006/relationships/image" Target="../media/image172.png"/><Relationship Id="rId3" Type="http://schemas.openxmlformats.org/officeDocument/2006/relationships/image" Target="../media/image174.png"/><Relationship Id="rId7" Type="http://schemas.openxmlformats.org/officeDocument/2006/relationships/image" Target="../media/image160.png"/><Relationship Id="rId12" Type="http://schemas.openxmlformats.org/officeDocument/2006/relationships/image" Target="../media/image178.png"/><Relationship Id="rId17" Type="http://schemas.openxmlformats.org/officeDocument/2006/relationships/image" Target="../media/image170.png"/><Relationship Id="rId2" Type="http://schemas.openxmlformats.org/officeDocument/2006/relationships/image" Target="../media/image155.png"/><Relationship Id="rId16" Type="http://schemas.openxmlformats.org/officeDocument/2006/relationships/image" Target="../media/image1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5.png"/><Relationship Id="rId11" Type="http://schemas.openxmlformats.org/officeDocument/2006/relationships/image" Target="../media/image177.png"/><Relationship Id="rId5" Type="http://schemas.openxmlformats.org/officeDocument/2006/relationships/image" Target="../media/image158.png"/><Relationship Id="rId15" Type="http://schemas.openxmlformats.org/officeDocument/2006/relationships/image" Target="../media/image180.png"/><Relationship Id="rId10" Type="http://schemas.openxmlformats.org/officeDocument/2006/relationships/image" Target="../media/image163.png"/><Relationship Id="rId19" Type="http://schemas.openxmlformats.org/officeDocument/2006/relationships/image" Target="../media/image181.png"/><Relationship Id="rId4" Type="http://schemas.openxmlformats.org/officeDocument/2006/relationships/image" Target="../media/image157.png"/><Relationship Id="rId9" Type="http://schemas.openxmlformats.org/officeDocument/2006/relationships/image" Target="../media/image176.png"/><Relationship Id="rId14" Type="http://schemas.openxmlformats.org/officeDocument/2006/relationships/image" Target="../media/image16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8.png"/><Relationship Id="rId13" Type="http://schemas.openxmlformats.org/officeDocument/2006/relationships/image" Target="../media/image193.png"/><Relationship Id="rId18" Type="http://schemas.openxmlformats.org/officeDocument/2006/relationships/image" Target="../media/image198.png"/><Relationship Id="rId3" Type="http://schemas.openxmlformats.org/officeDocument/2006/relationships/image" Target="../media/image183.png"/><Relationship Id="rId21" Type="http://schemas.openxmlformats.org/officeDocument/2006/relationships/image" Target="../media/image201.png"/><Relationship Id="rId7" Type="http://schemas.openxmlformats.org/officeDocument/2006/relationships/image" Target="../media/image187.png"/><Relationship Id="rId12" Type="http://schemas.openxmlformats.org/officeDocument/2006/relationships/image" Target="../media/image192.png"/><Relationship Id="rId17" Type="http://schemas.openxmlformats.org/officeDocument/2006/relationships/image" Target="../media/image197.png"/><Relationship Id="rId2" Type="http://schemas.openxmlformats.org/officeDocument/2006/relationships/image" Target="../media/image182.png"/><Relationship Id="rId16" Type="http://schemas.openxmlformats.org/officeDocument/2006/relationships/image" Target="../media/image196.png"/><Relationship Id="rId20" Type="http://schemas.openxmlformats.org/officeDocument/2006/relationships/image" Target="../media/image2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6.png"/><Relationship Id="rId11" Type="http://schemas.openxmlformats.org/officeDocument/2006/relationships/image" Target="../media/image191.png"/><Relationship Id="rId5" Type="http://schemas.openxmlformats.org/officeDocument/2006/relationships/image" Target="../media/image185.png"/><Relationship Id="rId15" Type="http://schemas.openxmlformats.org/officeDocument/2006/relationships/image" Target="../media/image195.png"/><Relationship Id="rId23" Type="http://schemas.openxmlformats.org/officeDocument/2006/relationships/image" Target="../media/image203.png"/><Relationship Id="rId10" Type="http://schemas.openxmlformats.org/officeDocument/2006/relationships/image" Target="../media/image190.png"/><Relationship Id="rId19" Type="http://schemas.openxmlformats.org/officeDocument/2006/relationships/image" Target="../media/image199.png"/><Relationship Id="rId4" Type="http://schemas.openxmlformats.org/officeDocument/2006/relationships/image" Target="../media/image184.png"/><Relationship Id="rId9" Type="http://schemas.openxmlformats.org/officeDocument/2006/relationships/image" Target="../media/image189.png"/><Relationship Id="rId14" Type="http://schemas.openxmlformats.org/officeDocument/2006/relationships/image" Target="../media/image194.png"/><Relationship Id="rId22" Type="http://schemas.openxmlformats.org/officeDocument/2006/relationships/image" Target="../media/image20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6.png"/><Relationship Id="rId13" Type="http://schemas.openxmlformats.org/officeDocument/2006/relationships/image" Target="../media/image210.png"/><Relationship Id="rId18" Type="http://schemas.openxmlformats.org/officeDocument/2006/relationships/image" Target="../media/image215.png"/><Relationship Id="rId26" Type="http://schemas.openxmlformats.org/officeDocument/2006/relationships/image" Target="../media/image222.jpg"/><Relationship Id="rId3" Type="http://schemas.openxmlformats.org/officeDocument/2006/relationships/image" Target="../media/image204.png"/><Relationship Id="rId21" Type="http://schemas.openxmlformats.org/officeDocument/2006/relationships/image" Target="../media/image186.png"/><Relationship Id="rId7" Type="http://schemas.openxmlformats.org/officeDocument/2006/relationships/image" Target="../media/image183.png"/><Relationship Id="rId12" Type="http://schemas.openxmlformats.org/officeDocument/2006/relationships/image" Target="../media/image209.png"/><Relationship Id="rId17" Type="http://schemas.openxmlformats.org/officeDocument/2006/relationships/image" Target="../media/image214.png"/><Relationship Id="rId25" Type="http://schemas.openxmlformats.org/officeDocument/2006/relationships/image" Target="../media/image221.png"/><Relationship Id="rId2" Type="http://schemas.openxmlformats.org/officeDocument/2006/relationships/image" Target="../media/image28.jpg"/><Relationship Id="rId16" Type="http://schemas.openxmlformats.org/officeDocument/2006/relationships/image" Target="../media/image213.png"/><Relationship Id="rId20" Type="http://schemas.openxmlformats.org/officeDocument/2006/relationships/image" Target="../media/image217.png"/><Relationship Id="rId29" Type="http://schemas.openxmlformats.org/officeDocument/2006/relationships/image" Target="../media/image2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208.png"/><Relationship Id="rId24" Type="http://schemas.openxmlformats.org/officeDocument/2006/relationships/image" Target="../media/image220.png"/><Relationship Id="rId5" Type="http://schemas.openxmlformats.org/officeDocument/2006/relationships/image" Target="../media/image1.png"/><Relationship Id="rId15" Type="http://schemas.openxmlformats.org/officeDocument/2006/relationships/image" Target="../media/image212.png"/><Relationship Id="rId23" Type="http://schemas.openxmlformats.org/officeDocument/2006/relationships/image" Target="../media/image219.png"/><Relationship Id="rId28" Type="http://schemas.openxmlformats.org/officeDocument/2006/relationships/image" Target="../media/image224.png"/><Relationship Id="rId10" Type="http://schemas.openxmlformats.org/officeDocument/2006/relationships/image" Target="../media/image189.png"/><Relationship Id="rId19" Type="http://schemas.openxmlformats.org/officeDocument/2006/relationships/image" Target="../media/image216.png"/><Relationship Id="rId4" Type="http://schemas.openxmlformats.org/officeDocument/2006/relationships/image" Target="../media/image205.png"/><Relationship Id="rId9" Type="http://schemas.openxmlformats.org/officeDocument/2006/relationships/image" Target="../media/image207.png"/><Relationship Id="rId14" Type="http://schemas.openxmlformats.org/officeDocument/2006/relationships/image" Target="../media/image211.png"/><Relationship Id="rId22" Type="http://schemas.openxmlformats.org/officeDocument/2006/relationships/image" Target="../media/image218.png"/><Relationship Id="rId27" Type="http://schemas.openxmlformats.org/officeDocument/2006/relationships/image" Target="../media/image223.png"/><Relationship Id="rId30" Type="http://schemas.openxmlformats.org/officeDocument/2006/relationships/image" Target="../media/image22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jpg"/><Relationship Id="rId2" Type="http://schemas.openxmlformats.org/officeDocument/2006/relationships/image" Target="../media/image22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9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2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7.jpg"/><Relationship Id="rId3" Type="http://schemas.openxmlformats.org/officeDocument/2006/relationships/image" Target="../media/image186.png"/><Relationship Id="rId7" Type="http://schemas.openxmlformats.org/officeDocument/2006/relationships/image" Target="../media/image23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5.png"/><Relationship Id="rId11" Type="http://schemas.openxmlformats.org/officeDocument/2006/relationships/image" Target="../media/image240.png"/><Relationship Id="rId5" Type="http://schemas.openxmlformats.org/officeDocument/2006/relationships/image" Target="../media/image234.jpg"/><Relationship Id="rId10" Type="http://schemas.openxmlformats.org/officeDocument/2006/relationships/image" Target="../media/image239.png"/><Relationship Id="rId4" Type="http://schemas.openxmlformats.org/officeDocument/2006/relationships/image" Target="../media/image233.jpg"/><Relationship Id="rId9" Type="http://schemas.openxmlformats.org/officeDocument/2006/relationships/image" Target="../media/image238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7.png"/><Relationship Id="rId13" Type="http://schemas.openxmlformats.org/officeDocument/2006/relationships/image" Target="../media/image252.png"/><Relationship Id="rId18" Type="http://schemas.openxmlformats.org/officeDocument/2006/relationships/image" Target="../media/image257.png"/><Relationship Id="rId3" Type="http://schemas.openxmlformats.org/officeDocument/2006/relationships/image" Target="../media/image242.png"/><Relationship Id="rId21" Type="http://schemas.openxmlformats.org/officeDocument/2006/relationships/image" Target="../media/image260.png"/><Relationship Id="rId7" Type="http://schemas.openxmlformats.org/officeDocument/2006/relationships/image" Target="../media/image246.jpg"/><Relationship Id="rId12" Type="http://schemas.openxmlformats.org/officeDocument/2006/relationships/image" Target="../media/image251.png"/><Relationship Id="rId17" Type="http://schemas.openxmlformats.org/officeDocument/2006/relationships/image" Target="../media/image256.png"/><Relationship Id="rId2" Type="http://schemas.openxmlformats.org/officeDocument/2006/relationships/image" Target="../media/image241.png"/><Relationship Id="rId16" Type="http://schemas.openxmlformats.org/officeDocument/2006/relationships/image" Target="../media/image255.png"/><Relationship Id="rId20" Type="http://schemas.openxmlformats.org/officeDocument/2006/relationships/image" Target="../media/image25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5.png"/><Relationship Id="rId11" Type="http://schemas.openxmlformats.org/officeDocument/2006/relationships/image" Target="../media/image250.png"/><Relationship Id="rId24" Type="http://schemas.openxmlformats.org/officeDocument/2006/relationships/image" Target="../media/image263.png"/><Relationship Id="rId5" Type="http://schemas.openxmlformats.org/officeDocument/2006/relationships/image" Target="../media/image244.jpg"/><Relationship Id="rId15" Type="http://schemas.openxmlformats.org/officeDocument/2006/relationships/image" Target="../media/image254.png"/><Relationship Id="rId23" Type="http://schemas.openxmlformats.org/officeDocument/2006/relationships/image" Target="../media/image262.png"/><Relationship Id="rId10" Type="http://schemas.openxmlformats.org/officeDocument/2006/relationships/image" Target="../media/image249.png"/><Relationship Id="rId19" Type="http://schemas.openxmlformats.org/officeDocument/2006/relationships/image" Target="../media/image258.jpg"/><Relationship Id="rId4" Type="http://schemas.openxmlformats.org/officeDocument/2006/relationships/image" Target="../media/image243.jpg"/><Relationship Id="rId9" Type="http://schemas.openxmlformats.org/officeDocument/2006/relationships/image" Target="../media/image248.png"/><Relationship Id="rId14" Type="http://schemas.openxmlformats.org/officeDocument/2006/relationships/image" Target="../media/image253.png"/><Relationship Id="rId22" Type="http://schemas.openxmlformats.org/officeDocument/2006/relationships/image" Target="../media/image26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49115" y="6585305"/>
            <a:ext cx="1437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Segoe UI"/>
                <a:cs typeface="Segoe UI"/>
              </a:rPr>
              <a:t>©</a:t>
            </a:r>
            <a:r>
              <a:rPr sz="1000" spc="-30" dirty="0">
                <a:latin typeface="Segoe UI"/>
                <a:cs typeface="Segoe UI"/>
              </a:rPr>
              <a:t> </a:t>
            </a:r>
            <a:r>
              <a:rPr sz="1000" spc="-10" dirty="0">
                <a:latin typeface="Segoe UI"/>
                <a:cs typeface="Segoe UI"/>
              </a:rPr>
              <a:t>CIMTOPS</a:t>
            </a:r>
            <a:r>
              <a:rPr sz="1000" dirty="0">
                <a:latin typeface="Segoe UI"/>
                <a:cs typeface="Segoe UI"/>
              </a:rPr>
              <a:t> </a:t>
            </a:r>
            <a:r>
              <a:rPr sz="1000" spc="-5" dirty="0">
                <a:latin typeface="Segoe UI"/>
                <a:cs typeface="Segoe UI"/>
              </a:rPr>
              <a:t>Corporation.</a:t>
            </a:r>
            <a:endParaRPr sz="1000">
              <a:latin typeface="Segoe UI"/>
              <a:cs typeface="Segoe U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649224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716148" y="2094052"/>
            <a:ext cx="3714750" cy="149079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3200" spc="-45" dirty="0">
                <a:solidFill>
                  <a:srgbClr val="5C5C5C"/>
                </a:solidFill>
                <a:latin typeface="Microsoft JhengHei UI"/>
                <a:cs typeface="Microsoft JhengHei UI"/>
              </a:rPr>
              <a:t>ConMas</a:t>
            </a:r>
            <a:r>
              <a:rPr sz="3200" spc="220" dirty="0">
                <a:solidFill>
                  <a:srgbClr val="5C5C5C"/>
                </a:solidFill>
                <a:latin typeface="Microsoft JhengHei UI"/>
                <a:cs typeface="Microsoft JhengHei UI"/>
              </a:rPr>
              <a:t> </a:t>
            </a:r>
            <a:r>
              <a:rPr sz="3200" spc="30" dirty="0">
                <a:solidFill>
                  <a:srgbClr val="5C5C5C"/>
                </a:solidFill>
                <a:latin typeface="Microsoft JhengHei UI"/>
                <a:cs typeface="Microsoft JhengHei UI"/>
              </a:rPr>
              <a:t>i-Reporter</a:t>
            </a:r>
            <a:endParaRPr sz="3200" dirty="0">
              <a:latin typeface="Microsoft JhengHei UI"/>
              <a:cs typeface="Microsoft JhengHei UI"/>
            </a:endParaRPr>
          </a:p>
          <a:p>
            <a:pPr marL="654685" marR="649605" algn="ctr">
              <a:lnSpc>
                <a:spcPct val="100000"/>
              </a:lnSpc>
              <a:spcBef>
                <a:spcPts val="5"/>
              </a:spcBef>
            </a:pPr>
            <a:r>
              <a:rPr lang="th-TH" altLang="ja-JP" sz="32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ภาพรวมเมนูแบบกำหนดเอง</a:t>
            </a:r>
            <a:endParaRPr lang="ja-JP" altLang="en-US" sz="3200" dirty="0">
              <a:latin typeface="Microsoft JhengHei UI"/>
              <a:cs typeface="Microsoft JhengHei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82973" y="3730497"/>
            <a:ext cx="117602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85" dirty="0">
                <a:solidFill>
                  <a:srgbClr val="717171"/>
                </a:solidFill>
                <a:latin typeface="Microsoft JhengHei UI"/>
                <a:cs typeface="Microsoft JhengHei UI"/>
              </a:rPr>
              <a:t>2022.08.18</a:t>
            </a:r>
            <a:endParaRPr sz="1600">
              <a:latin typeface="Microsoft JhengHei UI"/>
              <a:cs typeface="Microsoft JhengHei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339339" y="3692652"/>
            <a:ext cx="4464685" cy="0"/>
          </a:xfrm>
          <a:custGeom>
            <a:avLst/>
            <a:gdLst/>
            <a:ahLst/>
            <a:cxnLst/>
            <a:rect l="l" t="t" r="r" b="b"/>
            <a:pathLst>
              <a:path w="4464684">
                <a:moveTo>
                  <a:pt x="0" y="0"/>
                </a:moveTo>
                <a:lnTo>
                  <a:pt x="4464558" y="0"/>
                </a:lnTo>
              </a:path>
            </a:pathLst>
          </a:custGeom>
          <a:ln w="9525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27558"/>
            <a:ext cx="287464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dirty="0">
                <a:solidFill>
                  <a:srgbClr val="FFFFFF"/>
                </a:solidFill>
                <a:latin typeface="Microsoft YaHei"/>
                <a:cs typeface="Microsoft YaHei"/>
              </a:rPr>
              <a:t>จุดเด่น</a:t>
            </a:r>
            <a:endParaRPr sz="3200" dirty="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10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37184" y="772490"/>
            <a:ext cx="8094345" cy="31649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②</a:t>
            </a:r>
            <a:r>
              <a:rPr sz="2400" b="1" spc="60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อุปกรณ์ที่ระบุ เช่น บาร์โค้ด, รหัส </a:t>
            </a:r>
            <a:r>
              <a:rPr lang="en-US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QR, </a:t>
            </a:r>
            <a:r>
              <a:rPr lang="en-US" sz="2400" b="1" dirty="0" err="1">
                <a:solidFill>
                  <a:srgbClr val="252525"/>
                </a:solidFill>
                <a:latin typeface="Microsoft YaHei UI"/>
                <a:cs typeface="Microsoft YaHei UI"/>
              </a:rPr>
              <a:t>iBeacons</a:t>
            </a:r>
            <a:r>
              <a:rPr lang="en-US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เป็นต้น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ฟังก์ชั่นออกบิลอัตโนมัติโดยการอ่านจาก</a:t>
            </a:r>
            <a:endParaRPr sz="2400" dirty="0">
              <a:latin typeface="Microsoft YaHei UI"/>
              <a:cs typeface="Microsoft YaHei UI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1850" dirty="0">
              <a:latin typeface="Microsoft YaHei UI"/>
              <a:cs typeface="Microsoft YaHei UI"/>
            </a:endParaRPr>
          </a:p>
          <a:p>
            <a:pPr marL="608330">
              <a:lnSpc>
                <a:spcPct val="100000"/>
              </a:lnSpc>
            </a:pPr>
            <a:r>
              <a:rPr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・</a:t>
            </a: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ค้นหาและเริ่มคำจำกัดความของแบบฟอร์มจากส่วนหนึ่งของโค้ดที่อุปกรณ์อ่าน</a:t>
            </a:r>
            <a:endParaRPr sz="2000" dirty="0">
              <a:latin typeface="Microsoft JhengHei UI"/>
              <a:cs typeface="Microsoft JhengHei UI"/>
            </a:endParaRPr>
          </a:p>
          <a:p>
            <a:pPr marL="608330">
              <a:lnSpc>
                <a:spcPct val="100000"/>
              </a:lnSpc>
              <a:spcBef>
                <a:spcPts val="480"/>
              </a:spcBef>
            </a:pPr>
            <a:r>
              <a:rPr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・</a:t>
            </a: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ค้นหาและเริ่มแบบฟอร์มจากส่วนหนึ่งของโค้ดที่อุปกรณ์อ่าน</a:t>
            </a:r>
            <a:endParaRPr sz="2000" dirty="0">
              <a:latin typeface="Microsoft JhengHei UI"/>
              <a:cs typeface="Microsoft JhengHei UI"/>
            </a:endParaRPr>
          </a:p>
          <a:p>
            <a:pPr marL="601980">
              <a:lnSpc>
                <a:spcPct val="100000"/>
              </a:lnSpc>
              <a:spcBef>
                <a:spcPts val="484"/>
              </a:spcBef>
            </a:pPr>
            <a:r>
              <a:rPr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・</a:t>
            </a: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แยกย่อยรหัสที่อุปกรณ์อ่านและป้อนข้อมูลลงในคลัสเตอร์หลาย ๆ อันโดยอัตโนมัติเพื่อออกใบเรียกเก็บเงิน</a:t>
            </a:r>
            <a:endParaRPr sz="2000" dirty="0">
              <a:latin typeface="Microsoft JhengHei UI"/>
              <a:cs typeface="Microsoft JhengHei UI"/>
            </a:endParaRPr>
          </a:p>
          <a:p>
            <a:pPr marL="601980">
              <a:lnSpc>
                <a:spcPct val="100000"/>
              </a:lnSpc>
              <a:spcBef>
                <a:spcPts val="480"/>
              </a:spcBef>
            </a:pPr>
            <a:r>
              <a:rPr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・</a:t>
            </a: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ร่วมกับต้นแบบที่กำหนดเองของผู้ใช้จากส่วนของโค้ดที่อุปกรณ์อ่าน</a:t>
            </a:r>
          </a:p>
          <a:p>
            <a:pPr marL="601980">
              <a:lnSpc>
                <a:spcPct val="100000"/>
              </a:lnSpc>
              <a:spcBef>
                <a:spcPts val="480"/>
              </a:spcBef>
            </a:pP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กรอกหลายคลัสเตอร์โดยอัตโนมัติและออกใบเรียกเก็บเงิน</a:t>
            </a:r>
            <a:endParaRPr sz="20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27558"/>
            <a:ext cx="287464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dirty="0">
                <a:solidFill>
                  <a:srgbClr val="FFFFFF"/>
                </a:solidFill>
                <a:latin typeface="Microsoft YaHei"/>
                <a:cs typeface="Microsoft YaHei"/>
              </a:rPr>
              <a:t>จุดเด่น</a:t>
            </a:r>
            <a:endParaRPr sz="3200" dirty="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11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1141" y="699179"/>
            <a:ext cx="7628890" cy="427040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③ </a:t>
            </a: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ฟังก์ชั่นข้อความแจ้งเตือน</a:t>
            </a:r>
            <a:endParaRPr sz="2400" dirty="0">
              <a:latin typeface="Microsoft YaHei UI"/>
              <a:cs typeface="Microsoft YaHei UI"/>
            </a:endParaRPr>
          </a:p>
          <a:p>
            <a:pPr marL="224154">
              <a:lnSpc>
                <a:spcPct val="100000"/>
              </a:lnSpc>
              <a:spcBef>
                <a:spcPts val="484"/>
              </a:spcBef>
            </a:pPr>
            <a:r>
              <a:rPr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・</a:t>
            </a: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แจ้งข้อความที่ระบุเมื่อสร้างแบบฟอร์มใหม่จากข้อกำหนดของแบบฟอร์ม</a:t>
            </a:r>
            <a:endParaRPr sz="2000" dirty="0">
              <a:latin typeface="Microsoft JhengHei UI"/>
              <a:cs typeface="Microsoft JhengHei UI"/>
            </a:endParaRPr>
          </a:p>
          <a:p>
            <a:pPr marL="224154">
              <a:lnSpc>
                <a:spcPct val="100000"/>
              </a:lnSpc>
              <a:spcBef>
                <a:spcPts val="480"/>
              </a:spcBef>
            </a:pPr>
            <a:r>
              <a:rPr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・</a:t>
            </a:r>
            <a:r>
              <a:rPr lang="en-US"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แจ้งเตือนข้อความที่ระบุเมื่อเริ่มแบบฟอร์ม</a:t>
            </a:r>
          </a:p>
          <a:p>
            <a:pPr marL="224154">
              <a:lnSpc>
                <a:spcPct val="100000"/>
              </a:lnSpc>
              <a:spcBef>
                <a:spcPts val="480"/>
              </a:spcBef>
            </a:pP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*ไม่รองรับเวอร์ชัน </a:t>
            </a:r>
            <a:r>
              <a:rPr lang="en-US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Windows</a:t>
            </a:r>
            <a:br>
              <a:rPr lang="en-US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</a:br>
            <a:endParaRPr sz="1900" dirty="0">
              <a:latin typeface="Microsoft JhengHei UI"/>
              <a:cs typeface="Microsoft JhengHei UI"/>
            </a:endParaRPr>
          </a:p>
          <a:p>
            <a:pPr marL="12700">
              <a:lnSpc>
                <a:spcPct val="100000"/>
              </a:lnSpc>
            </a:pPr>
            <a:r>
              <a:rPr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④ </a:t>
            </a:r>
            <a:r>
              <a:rPr lang="th-TH" sz="24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ฟังก์ชันสำหรับอัปเดต/ลบคำจำกัดความแบบฟอร์มที่บันทึกไว้ในเครื่องโดยอัตโนมัติ</a:t>
            </a:r>
            <a:endParaRPr sz="2400" dirty="0">
              <a:latin typeface="Microsoft YaHei UI"/>
              <a:cs typeface="Microsoft YaHei UI"/>
            </a:endParaRPr>
          </a:p>
          <a:p>
            <a:pPr marL="266700">
              <a:lnSpc>
                <a:spcPct val="100000"/>
              </a:lnSpc>
              <a:spcBef>
                <a:spcPts val="484"/>
              </a:spcBef>
            </a:pPr>
            <a:r>
              <a:rPr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・</a:t>
            </a: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เมื่อมีการแก้ไขและปรับปรุงข้อกำหนดแบบฟอร์มที่บันทึกไว้ในเครื่องในตัวออกแบบ</a:t>
            </a:r>
            <a:r>
              <a:rPr lang="en-US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อัปเดตเป็นเวอร์ชันล่าสุดโดยอัตโนมัติเมื่อเข้าสู่ระบบ</a:t>
            </a:r>
            <a:endParaRPr sz="2000" dirty="0">
              <a:latin typeface="Microsoft JhengHei UI"/>
              <a:cs typeface="Microsoft JhengHei UI"/>
            </a:endParaRPr>
          </a:p>
          <a:p>
            <a:pPr marL="218440">
              <a:lnSpc>
                <a:spcPct val="100000"/>
              </a:lnSpc>
              <a:spcBef>
                <a:spcPts val="480"/>
              </a:spcBef>
            </a:pPr>
            <a:r>
              <a:rPr lang="en-US"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・</a:t>
            </a:r>
            <a:r>
              <a:rPr lang="en-US" sz="2000" b="1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เพิ่มการตั้งค่าสำหรับวันที่เริ่มต้นการใช้งานและวันที่สิ้นสุดการใช้งานในข้อกำหนดของแบบฟอร์ม</a:t>
            </a:r>
            <a:r>
              <a:rPr lang="en-US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ถ้าข้อกำหนดของแบบฟอร์มที่เกินวันที่สิ้นสุดการใช้งานถูกจัดเก็บไว้ในเครื่อง ข้อกำหนดของแบบฟอร์มนั้นจะถูกลบโดยอัตโนมัติ</a:t>
            </a:r>
            <a:endParaRPr sz="20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1017" y="2286000"/>
            <a:ext cx="6553200" cy="16748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th-TH" dirty="0"/>
              <a:t>ภาพรวมเมนูแบบกำหนดเอง</a:t>
            </a:r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12</a:t>
            </a:fld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8007" y="755523"/>
            <a:ext cx="8306434" cy="5636895"/>
            <a:chOff x="818007" y="755523"/>
            <a:chExt cx="8306434" cy="563689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7532" y="765048"/>
              <a:ext cx="7488935" cy="5617464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22769" y="760285"/>
              <a:ext cx="7498715" cy="5627370"/>
            </a:xfrm>
            <a:custGeom>
              <a:avLst/>
              <a:gdLst/>
              <a:ahLst/>
              <a:cxnLst/>
              <a:rect l="l" t="t" r="r" b="b"/>
              <a:pathLst>
                <a:path w="7498715" h="5627370">
                  <a:moveTo>
                    <a:pt x="0" y="5626989"/>
                  </a:moveTo>
                  <a:lnTo>
                    <a:pt x="7498460" y="5626989"/>
                  </a:lnTo>
                  <a:lnTo>
                    <a:pt x="7498460" y="0"/>
                  </a:lnTo>
                  <a:lnTo>
                    <a:pt x="0" y="0"/>
                  </a:lnTo>
                  <a:lnTo>
                    <a:pt x="0" y="5626989"/>
                  </a:lnTo>
                  <a:close/>
                </a:path>
              </a:pathLst>
            </a:custGeom>
            <a:ln w="9524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836420" y="1709928"/>
              <a:ext cx="5544820" cy="523240"/>
            </a:xfrm>
            <a:custGeom>
              <a:avLst/>
              <a:gdLst/>
              <a:ahLst/>
              <a:cxnLst/>
              <a:rect l="l" t="t" r="r" b="b"/>
              <a:pathLst>
                <a:path w="5544820" h="523239">
                  <a:moveTo>
                    <a:pt x="0" y="522732"/>
                  </a:moveTo>
                  <a:lnTo>
                    <a:pt x="5544311" y="522732"/>
                  </a:lnTo>
                  <a:lnTo>
                    <a:pt x="5544311" y="0"/>
                  </a:lnTo>
                  <a:lnTo>
                    <a:pt x="0" y="0"/>
                  </a:lnTo>
                  <a:lnTo>
                    <a:pt x="0" y="522732"/>
                  </a:lnTo>
                  <a:close/>
                </a:path>
              </a:pathLst>
            </a:custGeom>
            <a:ln w="9525">
              <a:solidFill>
                <a:srgbClr val="5C5C5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99160" y="1363980"/>
              <a:ext cx="1728470" cy="337185"/>
            </a:xfrm>
            <a:custGeom>
              <a:avLst/>
              <a:gdLst/>
              <a:ahLst/>
              <a:cxnLst/>
              <a:rect l="l" t="t" r="r" b="b"/>
              <a:pathLst>
                <a:path w="1728470" h="337185">
                  <a:moveTo>
                    <a:pt x="0" y="336803"/>
                  </a:moveTo>
                  <a:lnTo>
                    <a:pt x="1728215" y="336803"/>
                  </a:lnTo>
                  <a:lnTo>
                    <a:pt x="1728215" y="0"/>
                  </a:lnTo>
                  <a:lnTo>
                    <a:pt x="0" y="0"/>
                  </a:lnTo>
                  <a:lnTo>
                    <a:pt x="0" y="336803"/>
                  </a:lnTo>
                  <a:close/>
                </a:path>
              </a:pathLst>
            </a:custGeom>
            <a:ln w="12700">
              <a:solidFill>
                <a:srgbClr val="3B3B3B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035672" y="4149089"/>
              <a:ext cx="2075814" cy="978535"/>
            </a:xfrm>
            <a:custGeom>
              <a:avLst/>
              <a:gdLst/>
              <a:ahLst/>
              <a:cxnLst/>
              <a:rect l="l" t="t" r="r" b="b"/>
              <a:pathLst>
                <a:path w="2075815" h="978535">
                  <a:moveTo>
                    <a:pt x="2075560" y="0"/>
                  </a:moveTo>
                  <a:lnTo>
                    <a:pt x="435736" y="0"/>
                  </a:lnTo>
                  <a:lnTo>
                    <a:pt x="435736" y="163068"/>
                  </a:lnTo>
                  <a:lnTo>
                    <a:pt x="0" y="302006"/>
                  </a:lnTo>
                  <a:lnTo>
                    <a:pt x="435736" y="407670"/>
                  </a:lnTo>
                  <a:lnTo>
                    <a:pt x="435736" y="978408"/>
                  </a:lnTo>
                  <a:lnTo>
                    <a:pt x="2075560" y="978408"/>
                  </a:lnTo>
                  <a:lnTo>
                    <a:pt x="2075560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035672" y="4149089"/>
              <a:ext cx="2075814" cy="978535"/>
            </a:xfrm>
            <a:custGeom>
              <a:avLst/>
              <a:gdLst/>
              <a:ahLst/>
              <a:cxnLst/>
              <a:rect l="l" t="t" r="r" b="b"/>
              <a:pathLst>
                <a:path w="2075815" h="978535">
                  <a:moveTo>
                    <a:pt x="435736" y="0"/>
                  </a:moveTo>
                  <a:lnTo>
                    <a:pt x="709041" y="0"/>
                  </a:lnTo>
                  <a:lnTo>
                    <a:pt x="1118997" y="0"/>
                  </a:lnTo>
                  <a:lnTo>
                    <a:pt x="2075560" y="0"/>
                  </a:lnTo>
                  <a:lnTo>
                    <a:pt x="2075560" y="163068"/>
                  </a:lnTo>
                  <a:lnTo>
                    <a:pt x="2075560" y="407670"/>
                  </a:lnTo>
                  <a:lnTo>
                    <a:pt x="2075560" y="978408"/>
                  </a:lnTo>
                  <a:lnTo>
                    <a:pt x="1118997" y="978408"/>
                  </a:lnTo>
                  <a:lnTo>
                    <a:pt x="709041" y="978408"/>
                  </a:lnTo>
                  <a:lnTo>
                    <a:pt x="435736" y="978408"/>
                  </a:lnTo>
                  <a:lnTo>
                    <a:pt x="435736" y="407670"/>
                  </a:lnTo>
                  <a:lnTo>
                    <a:pt x="0" y="302006"/>
                  </a:lnTo>
                  <a:lnTo>
                    <a:pt x="435736" y="163068"/>
                  </a:lnTo>
                  <a:lnTo>
                    <a:pt x="435736" y="0"/>
                  </a:lnTo>
                  <a:close/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57046" y="151244"/>
            <a:ext cx="82011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spc="30" dirty="0">
                <a:solidFill>
                  <a:srgbClr val="FFFFFF"/>
                </a:solidFill>
                <a:latin typeface="Microsoft YaHei"/>
                <a:cs typeface="Microsoft YaHei"/>
              </a:rPr>
              <a:t>ตั้งค่าเมนูแบบกำหนดเองได้อย่างอิสระสำหรับ </a:t>
            </a:r>
            <a:r>
              <a:rPr lang="en-US" sz="2400" spc="30" dirty="0">
                <a:solidFill>
                  <a:srgbClr val="FFFFFF"/>
                </a:solidFill>
                <a:latin typeface="Microsoft YaHei"/>
                <a:cs typeface="Microsoft YaHei"/>
              </a:rPr>
              <a:t>iPad </a:t>
            </a:r>
            <a:r>
              <a:rPr lang="th-TH" sz="2400" spc="30" dirty="0">
                <a:solidFill>
                  <a:srgbClr val="FFFFFF"/>
                </a:solidFill>
                <a:latin typeface="Microsoft YaHei"/>
                <a:cs typeface="Microsoft YaHei"/>
              </a:rPr>
              <a:t>โดยเฉพาะ</a:t>
            </a:r>
            <a:endParaRPr sz="2400" dirty="0">
              <a:latin typeface="Microsoft YaHei"/>
              <a:cs typeface="Microsoft YaHe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550277" y="4284675"/>
            <a:ext cx="1310640" cy="69826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altLang="ja-JP" sz="1050" b="1" spc="5" dirty="0">
                <a:solidFill>
                  <a:srgbClr val="FFFFFF"/>
                </a:solidFill>
                <a:latin typeface="Microsoft YaHei"/>
                <a:cs typeface="Microsoft YaHei"/>
              </a:rPr>
              <a:t>เมนูที่กำหนดเอง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altLang="ja-JP" sz="1050" b="1" spc="5" dirty="0">
                <a:solidFill>
                  <a:srgbClr val="FFFFFF"/>
                </a:solidFill>
                <a:latin typeface="Microsoft YaHei"/>
                <a:cs typeface="Microsoft YaHei"/>
              </a:rPr>
              <a:t>เป็นผู้จัดการทั้งหมด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altLang="ja-JP" sz="1050" b="1" spc="5" dirty="0">
                <a:solidFill>
                  <a:srgbClr val="FFFFFF"/>
                </a:solidFill>
                <a:latin typeface="Microsoft YaHei"/>
                <a:cs typeface="Microsoft YaHei"/>
              </a:rPr>
              <a:t>ตั้งค่า, </a:t>
            </a:r>
            <a:r>
              <a:rPr lang="en-US" altLang="ja-JP" sz="1050" b="1" spc="5" dirty="0">
                <a:solidFill>
                  <a:srgbClr val="FFFFFF"/>
                </a:solidFill>
                <a:latin typeface="Microsoft YaHei"/>
                <a:cs typeface="Microsoft YaHei"/>
              </a:rPr>
              <a:t>iPad, iPhone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altLang="ja-JP" sz="1050" b="1" spc="5" dirty="0">
                <a:solidFill>
                  <a:srgbClr val="FFFFFF"/>
                </a:solidFill>
                <a:latin typeface="Microsoft YaHei"/>
                <a:cs typeface="Microsoft YaHei"/>
              </a:rPr>
              <a:t>จัดส่งไปที่</a:t>
            </a:r>
            <a:endParaRPr lang="ja-JP" altLang="en-US" sz="1050" dirty="0">
              <a:latin typeface="Microsoft YaHei"/>
              <a:cs typeface="Microsoft YaHe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45034" y="1702307"/>
            <a:ext cx="1454785" cy="1092835"/>
            <a:chOff x="145034" y="1702307"/>
            <a:chExt cx="1454785" cy="1092835"/>
          </a:xfrm>
        </p:grpSpPr>
        <p:sp>
          <p:nvSpPr>
            <p:cNvPr id="14" name="object 14"/>
            <p:cNvSpPr/>
            <p:nvPr/>
          </p:nvSpPr>
          <p:spPr>
            <a:xfrm>
              <a:off x="157734" y="1715007"/>
              <a:ext cx="1429385" cy="1067435"/>
            </a:xfrm>
            <a:custGeom>
              <a:avLst/>
              <a:gdLst/>
              <a:ahLst/>
              <a:cxnLst/>
              <a:rect l="l" t="t" r="r" b="b"/>
              <a:pathLst>
                <a:path w="1429385" h="1067435">
                  <a:moveTo>
                    <a:pt x="1428877" y="0"/>
                  </a:moveTo>
                  <a:lnTo>
                    <a:pt x="625856" y="419353"/>
                  </a:lnTo>
                  <a:lnTo>
                    <a:pt x="0" y="419353"/>
                  </a:lnTo>
                  <a:lnTo>
                    <a:pt x="0" y="1067053"/>
                  </a:lnTo>
                  <a:lnTo>
                    <a:pt x="1072896" y="1067053"/>
                  </a:lnTo>
                  <a:lnTo>
                    <a:pt x="1072896" y="419353"/>
                  </a:lnTo>
                  <a:lnTo>
                    <a:pt x="894079" y="419353"/>
                  </a:lnTo>
                  <a:lnTo>
                    <a:pt x="1428877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57734" y="1715007"/>
              <a:ext cx="1429385" cy="1067435"/>
            </a:xfrm>
            <a:custGeom>
              <a:avLst/>
              <a:gdLst/>
              <a:ahLst/>
              <a:cxnLst/>
              <a:rect l="l" t="t" r="r" b="b"/>
              <a:pathLst>
                <a:path w="1429385" h="1067435">
                  <a:moveTo>
                    <a:pt x="0" y="419353"/>
                  </a:moveTo>
                  <a:lnTo>
                    <a:pt x="625856" y="419353"/>
                  </a:lnTo>
                  <a:lnTo>
                    <a:pt x="1428877" y="0"/>
                  </a:lnTo>
                  <a:lnTo>
                    <a:pt x="894079" y="419353"/>
                  </a:lnTo>
                  <a:lnTo>
                    <a:pt x="1072896" y="419353"/>
                  </a:lnTo>
                  <a:lnTo>
                    <a:pt x="1072896" y="527303"/>
                  </a:lnTo>
                  <a:lnTo>
                    <a:pt x="1072896" y="689228"/>
                  </a:lnTo>
                  <a:lnTo>
                    <a:pt x="1072896" y="1067053"/>
                  </a:lnTo>
                  <a:lnTo>
                    <a:pt x="894079" y="1067053"/>
                  </a:lnTo>
                  <a:lnTo>
                    <a:pt x="625856" y="1067053"/>
                  </a:lnTo>
                  <a:lnTo>
                    <a:pt x="0" y="1067053"/>
                  </a:lnTo>
                  <a:lnTo>
                    <a:pt x="0" y="689228"/>
                  </a:lnTo>
                  <a:lnTo>
                    <a:pt x="0" y="527303"/>
                  </a:lnTo>
                  <a:lnTo>
                    <a:pt x="0" y="419353"/>
                  </a:lnTo>
                  <a:close/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242417" y="2204720"/>
            <a:ext cx="900430" cy="5067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lang="th-TH" sz="1050" b="1" spc="-25" dirty="0">
                <a:solidFill>
                  <a:srgbClr val="FFFFFF"/>
                </a:solidFill>
                <a:latin typeface="Microsoft YaHei UI"/>
                <a:cs typeface="Microsoft YaHei UI"/>
              </a:rPr>
              <a:t>ภาพโลโก้ของคุณเอง</a:t>
            </a:r>
          </a:p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lang="th-TH" sz="1050" b="1" spc="-25" dirty="0">
                <a:solidFill>
                  <a:srgbClr val="FFFFFF"/>
                </a:solidFill>
                <a:latin typeface="Microsoft YaHei UI"/>
                <a:cs typeface="Microsoft YaHei UI"/>
              </a:rPr>
              <a:t>กำหนดได้</a:t>
            </a:r>
            <a:endParaRPr sz="1050" dirty="0">
              <a:latin typeface="Microsoft YaHei UI"/>
              <a:cs typeface="Microsoft YaHei U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4763515" y="977138"/>
            <a:ext cx="2126615" cy="728345"/>
            <a:chOff x="4763515" y="977138"/>
            <a:chExt cx="2126615" cy="728345"/>
          </a:xfrm>
        </p:grpSpPr>
        <p:sp>
          <p:nvSpPr>
            <p:cNvPr id="18" name="object 18"/>
            <p:cNvSpPr/>
            <p:nvPr/>
          </p:nvSpPr>
          <p:spPr>
            <a:xfrm>
              <a:off x="4776215" y="989838"/>
              <a:ext cx="2101215" cy="702945"/>
            </a:xfrm>
            <a:custGeom>
              <a:avLst/>
              <a:gdLst/>
              <a:ahLst/>
              <a:cxnLst/>
              <a:rect l="l" t="t" r="r" b="b"/>
              <a:pathLst>
                <a:path w="2101215" h="702944">
                  <a:moveTo>
                    <a:pt x="2100834" y="0"/>
                  </a:moveTo>
                  <a:lnTo>
                    <a:pt x="877062" y="0"/>
                  </a:lnTo>
                  <a:lnTo>
                    <a:pt x="877062" y="377825"/>
                  </a:lnTo>
                  <a:lnTo>
                    <a:pt x="0" y="702690"/>
                  </a:lnTo>
                  <a:lnTo>
                    <a:pt x="877062" y="539750"/>
                  </a:lnTo>
                  <a:lnTo>
                    <a:pt x="877062" y="647700"/>
                  </a:lnTo>
                  <a:lnTo>
                    <a:pt x="2100834" y="647700"/>
                  </a:lnTo>
                  <a:lnTo>
                    <a:pt x="2100834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776215" y="989838"/>
              <a:ext cx="2101215" cy="702945"/>
            </a:xfrm>
            <a:custGeom>
              <a:avLst/>
              <a:gdLst/>
              <a:ahLst/>
              <a:cxnLst/>
              <a:rect l="l" t="t" r="r" b="b"/>
              <a:pathLst>
                <a:path w="2101215" h="702944">
                  <a:moveTo>
                    <a:pt x="877062" y="0"/>
                  </a:moveTo>
                  <a:lnTo>
                    <a:pt x="1081024" y="0"/>
                  </a:lnTo>
                  <a:lnTo>
                    <a:pt x="1386967" y="0"/>
                  </a:lnTo>
                  <a:lnTo>
                    <a:pt x="2100834" y="0"/>
                  </a:lnTo>
                  <a:lnTo>
                    <a:pt x="2100834" y="377825"/>
                  </a:lnTo>
                  <a:lnTo>
                    <a:pt x="2100834" y="539750"/>
                  </a:lnTo>
                  <a:lnTo>
                    <a:pt x="2100834" y="647700"/>
                  </a:lnTo>
                  <a:lnTo>
                    <a:pt x="1386967" y="647700"/>
                  </a:lnTo>
                  <a:lnTo>
                    <a:pt x="1081024" y="647700"/>
                  </a:lnTo>
                  <a:lnTo>
                    <a:pt x="877062" y="647700"/>
                  </a:lnTo>
                  <a:lnTo>
                    <a:pt x="877062" y="539750"/>
                  </a:lnTo>
                  <a:lnTo>
                    <a:pt x="0" y="702690"/>
                  </a:lnTo>
                  <a:lnTo>
                    <a:pt x="877062" y="377825"/>
                  </a:lnTo>
                  <a:lnTo>
                    <a:pt x="877062" y="0"/>
                  </a:lnTo>
                  <a:close/>
                </a:path>
              </a:pathLst>
            </a:custGeom>
            <a:ln w="25399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5770626" y="1140714"/>
            <a:ext cx="1106804" cy="3366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6060" marR="5080" indent="-213360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สามารถตั้งค่าเมนูชื่อเรื่องได้</a:t>
            </a:r>
            <a:endParaRPr sz="1050" dirty="0">
              <a:latin typeface="Microsoft YaHei UI"/>
              <a:cs typeface="Microsoft YaHei U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455930" y="2313241"/>
            <a:ext cx="2623185" cy="1705610"/>
            <a:chOff x="455930" y="2313241"/>
            <a:chExt cx="2623185" cy="1705610"/>
          </a:xfrm>
        </p:grpSpPr>
        <p:sp>
          <p:nvSpPr>
            <p:cNvPr id="22" name="object 22"/>
            <p:cNvSpPr/>
            <p:nvPr/>
          </p:nvSpPr>
          <p:spPr>
            <a:xfrm>
              <a:off x="1597152" y="2318004"/>
              <a:ext cx="1477010" cy="1475740"/>
            </a:xfrm>
            <a:custGeom>
              <a:avLst/>
              <a:gdLst/>
              <a:ahLst/>
              <a:cxnLst/>
              <a:rect l="l" t="t" r="r" b="b"/>
              <a:pathLst>
                <a:path w="1477010" h="1475739">
                  <a:moveTo>
                    <a:pt x="0" y="1475232"/>
                  </a:moveTo>
                  <a:lnTo>
                    <a:pt x="1476756" y="1475232"/>
                  </a:lnTo>
                  <a:lnTo>
                    <a:pt x="1476756" y="0"/>
                  </a:lnTo>
                  <a:lnTo>
                    <a:pt x="0" y="0"/>
                  </a:lnTo>
                  <a:lnTo>
                    <a:pt x="0" y="1475232"/>
                  </a:lnTo>
                  <a:close/>
                </a:path>
              </a:pathLst>
            </a:custGeom>
            <a:ln w="9525">
              <a:solidFill>
                <a:srgbClr val="5C5C5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68630" y="2938780"/>
              <a:ext cx="1429385" cy="1067435"/>
            </a:xfrm>
            <a:custGeom>
              <a:avLst/>
              <a:gdLst/>
              <a:ahLst/>
              <a:cxnLst/>
              <a:rect l="l" t="t" r="r" b="b"/>
              <a:pathLst>
                <a:path w="1429385" h="1067435">
                  <a:moveTo>
                    <a:pt x="1428877" y="0"/>
                  </a:moveTo>
                  <a:lnTo>
                    <a:pt x="625856" y="419354"/>
                  </a:lnTo>
                  <a:lnTo>
                    <a:pt x="0" y="419354"/>
                  </a:lnTo>
                  <a:lnTo>
                    <a:pt x="0" y="1067054"/>
                  </a:lnTo>
                  <a:lnTo>
                    <a:pt x="1072895" y="1067054"/>
                  </a:lnTo>
                  <a:lnTo>
                    <a:pt x="1072895" y="419354"/>
                  </a:lnTo>
                  <a:lnTo>
                    <a:pt x="894080" y="419354"/>
                  </a:lnTo>
                  <a:lnTo>
                    <a:pt x="1428877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68630" y="2938780"/>
              <a:ext cx="1429385" cy="1067435"/>
            </a:xfrm>
            <a:custGeom>
              <a:avLst/>
              <a:gdLst/>
              <a:ahLst/>
              <a:cxnLst/>
              <a:rect l="l" t="t" r="r" b="b"/>
              <a:pathLst>
                <a:path w="1429385" h="1067435">
                  <a:moveTo>
                    <a:pt x="0" y="419354"/>
                  </a:moveTo>
                  <a:lnTo>
                    <a:pt x="625856" y="419354"/>
                  </a:lnTo>
                  <a:lnTo>
                    <a:pt x="1428877" y="0"/>
                  </a:lnTo>
                  <a:lnTo>
                    <a:pt x="894080" y="419354"/>
                  </a:lnTo>
                  <a:lnTo>
                    <a:pt x="1072895" y="419354"/>
                  </a:lnTo>
                  <a:lnTo>
                    <a:pt x="1072895" y="527304"/>
                  </a:lnTo>
                  <a:lnTo>
                    <a:pt x="1072895" y="689229"/>
                  </a:lnTo>
                  <a:lnTo>
                    <a:pt x="1072895" y="1067054"/>
                  </a:lnTo>
                  <a:lnTo>
                    <a:pt x="894080" y="1067054"/>
                  </a:lnTo>
                  <a:lnTo>
                    <a:pt x="625856" y="1067054"/>
                  </a:lnTo>
                  <a:lnTo>
                    <a:pt x="0" y="1067054"/>
                  </a:lnTo>
                  <a:lnTo>
                    <a:pt x="0" y="689229"/>
                  </a:lnTo>
                  <a:lnTo>
                    <a:pt x="0" y="527304"/>
                  </a:lnTo>
                  <a:lnTo>
                    <a:pt x="0" y="419354"/>
                  </a:lnTo>
                  <a:close/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626465" y="3429127"/>
            <a:ext cx="765912" cy="5238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ปุ่มเมนู</a:t>
            </a:r>
          </a:p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รูปภาพ</a:t>
            </a:r>
          </a:p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กำหนดได้</a:t>
            </a:r>
            <a:endParaRPr sz="1050" dirty="0">
              <a:latin typeface="Microsoft YaHei UI"/>
              <a:cs typeface="Microsoft YaHei U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448309" y="3820477"/>
            <a:ext cx="2630805" cy="1278890"/>
            <a:chOff x="448309" y="3820477"/>
            <a:chExt cx="2630805" cy="1278890"/>
          </a:xfrm>
        </p:grpSpPr>
        <p:sp>
          <p:nvSpPr>
            <p:cNvPr id="27" name="object 27"/>
            <p:cNvSpPr/>
            <p:nvPr/>
          </p:nvSpPr>
          <p:spPr>
            <a:xfrm>
              <a:off x="1597151" y="3825240"/>
              <a:ext cx="1477010" cy="180340"/>
            </a:xfrm>
            <a:custGeom>
              <a:avLst/>
              <a:gdLst/>
              <a:ahLst/>
              <a:cxnLst/>
              <a:rect l="l" t="t" r="r" b="b"/>
              <a:pathLst>
                <a:path w="1477010" h="180339">
                  <a:moveTo>
                    <a:pt x="0" y="179831"/>
                  </a:moveTo>
                  <a:lnTo>
                    <a:pt x="1476756" y="179831"/>
                  </a:lnTo>
                  <a:lnTo>
                    <a:pt x="1476756" y="0"/>
                  </a:lnTo>
                  <a:lnTo>
                    <a:pt x="0" y="0"/>
                  </a:lnTo>
                  <a:lnTo>
                    <a:pt x="0" y="179831"/>
                  </a:lnTo>
                  <a:close/>
                </a:path>
              </a:pathLst>
            </a:custGeom>
            <a:ln w="9524">
              <a:solidFill>
                <a:srgbClr val="5C5C5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61009" y="4016756"/>
              <a:ext cx="1429385" cy="1069975"/>
            </a:xfrm>
            <a:custGeom>
              <a:avLst/>
              <a:gdLst/>
              <a:ahLst/>
              <a:cxnLst/>
              <a:rect l="l" t="t" r="r" b="b"/>
              <a:pathLst>
                <a:path w="1429385" h="1069975">
                  <a:moveTo>
                    <a:pt x="1428877" y="0"/>
                  </a:moveTo>
                  <a:lnTo>
                    <a:pt x="625856" y="420370"/>
                  </a:lnTo>
                  <a:lnTo>
                    <a:pt x="0" y="420370"/>
                  </a:lnTo>
                  <a:lnTo>
                    <a:pt x="0" y="1069594"/>
                  </a:lnTo>
                  <a:lnTo>
                    <a:pt x="1072896" y="1069594"/>
                  </a:lnTo>
                  <a:lnTo>
                    <a:pt x="1072896" y="420370"/>
                  </a:lnTo>
                  <a:lnTo>
                    <a:pt x="894080" y="420370"/>
                  </a:lnTo>
                  <a:lnTo>
                    <a:pt x="1428877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61009" y="4016756"/>
              <a:ext cx="1429385" cy="1069975"/>
            </a:xfrm>
            <a:custGeom>
              <a:avLst/>
              <a:gdLst/>
              <a:ahLst/>
              <a:cxnLst/>
              <a:rect l="l" t="t" r="r" b="b"/>
              <a:pathLst>
                <a:path w="1429385" h="1069975">
                  <a:moveTo>
                    <a:pt x="0" y="420370"/>
                  </a:moveTo>
                  <a:lnTo>
                    <a:pt x="625856" y="420370"/>
                  </a:lnTo>
                  <a:lnTo>
                    <a:pt x="1428877" y="0"/>
                  </a:lnTo>
                  <a:lnTo>
                    <a:pt x="894080" y="420370"/>
                  </a:lnTo>
                  <a:lnTo>
                    <a:pt x="1072896" y="420370"/>
                  </a:lnTo>
                  <a:lnTo>
                    <a:pt x="1072896" y="528574"/>
                  </a:lnTo>
                  <a:lnTo>
                    <a:pt x="1072896" y="690880"/>
                  </a:lnTo>
                  <a:lnTo>
                    <a:pt x="1072896" y="1069594"/>
                  </a:lnTo>
                  <a:lnTo>
                    <a:pt x="894080" y="1069594"/>
                  </a:lnTo>
                  <a:lnTo>
                    <a:pt x="625856" y="1069594"/>
                  </a:lnTo>
                  <a:lnTo>
                    <a:pt x="0" y="1069594"/>
                  </a:lnTo>
                  <a:lnTo>
                    <a:pt x="0" y="690880"/>
                  </a:lnTo>
                  <a:lnTo>
                    <a:pt x="0" y="528574"/>
                  </a:lnTo>
                  <a:lnTo>
                    <a:pt x="0" y="420370"/>
                  </a:lnTo>
                  <a:close/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609600" y="4518163"/>
            <a:ext cx="685800" cy="51103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ชื่อปุ่ม</a:t>
            </a:r>
          </a:p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สามารถ</a:t>
            </a:r>
            <a:br>
              <a:rPr lang="en-US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</a:b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ตั้งค่าได้</a:t>
            </a:r>
            <a:endParaRPr sz="1050" dirty="0">
              <a:latin typeface="Microsoft YaHei UI"/>
              <a:cs typeface="Microsoft YaHei UI"/>
            </a:endParaRPr>
          </a:p>
        </p:txBody>
      </p:sp>
      <p:sp>
        <p:nvSpPr>
          <p:cNvPr id="31" name="object 3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13</a:t>
            </a:fld>
            <a:endParaRPr dirty="0"/>
          </a:p>
        </p:txBody>
      </p:sp>
      <p:sp>
        <p:nvSpPr>
          <p:cNvPr id="32" name="object 3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5270" cy="6387465"/>
            <a:chOff x="0" y="0"/>
            <a:chExt cx="9145270" cy="63874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33116" y="745236"/>
              <a:ext cx="3168396" cy="5632704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2828289" y="740473"/>
              <a:ext cx="3178175" cy="5642610"/>
            </a:xfrm>
            <a:custGeom>
              <a:avLst/>
              <a:gdLst/>
              <a:ahLst/>
              <a:cxnLst/>
              <a:rect l="l" t="t" r="r" b="b"/>
              <a:pathLst>
                <a:path w="3178175" h="5642610">
                  <a:moveTo>
                    <a:pt x="0" y="5642229"/>
                  </a:moveTo>
                  <a:lnTo>
                    <a:pt x="3177920" y="5642229"/>
                  </a:lnTo>
                  <a:lnTo>
                    <a:pt x="3177920" y="0"/>
                  </a:lnTo>
                  <a:lnTo>
                    <a:pt x="0" y="0"/>
                  </a:lnTo>
                  <a:lnTo>
                    <a:pt x="0" y="5642229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57047" y="152400"/>
            <a:ext cx="841057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spc="30" dirty="0">
                <a:solidFill>
                  <a:srgbClr val="FFFFFF"/>
                </a:solidFill>
                <a:latin typeface="Microsoft YaHei"/>
                <a:cs typeface="Microsoft YaHei"/>
              </a:rPr>
              <a:t>ตั้งค่าเมนูแบบกำหนดเองได้อย่างอิสระสำหรับ </a:t>
            </a:r>
            <a:r>
              <a:rPr lang="en-US" sz="2400" spc="30" dirty="0">
                <a:solidFill>
                  <a:srgbClr val="FFFFFF"/>
                </a:solidFill>
                <a:latin typeface="Microsoft YaHei"/>
                <a:cs typeface="Microsoft YaHei"/>
              </a:rPr>
              <a:t>iPhone </a:t>
            </a:r>
            <a:r>
              <a:rPr lang="th-TH" sz="2400" spc="30" dirty="0">
                <a:solidFill>
                  <a:srgbClr val="FFFFFF"/>
                </a:solidFill>
                <a:latin typeface="Microsoft YaHei"/>
                <a:cs typeface="Microsoft YaHei"/>
              </a:rPr>
              <a:t>โดยเฉพาะ</a:t>
            </a:r>
            <a:endParaRPr sz="2400" dirty="0">
              <a:latin typeface="Microsoft YaHei"/>
              <a:cs typeface="Microsoft YaHe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874010" y="1238821"/>
            <a:ext cx="5168265" cy="4478020"/>
            <a:chOff x="2874010" y="1238821"/>
            <a:chExt cx="5168265" cy="4478020"/>
          </a:xfrm>
        </p:grpSpPr>
        <p:sp>
          <p:nvSpPr>
            <p:cNvPr id="7" name="object 7"/>
            <p:cNvSpPr/>
            <p:nvPr/>
          </p:nvSpPr>
          <p:spPr>
            <a:xfrm>
              <a:off x="3340608" y="1243583"/>
              <a:ext cx="2382520" cy="523240"/>
            </a:xfrm>
            <a:custGeom>
              <a:avLst/>
              <a:gdLst/>
              <a:ahLst/>
              <a:cxnLst/>
              <a:rect l="l" t="t" r="r" b="b"/>
              <a:pathLst>
                <a:path w="2382520" h="523239">
                  <a:moveTo>
                    <a:pt x="0" y="522732"/>
                  </a:moveTo>
                  <a:lnTo>
                    <a:pt x="2382012" y="522732"/>
                  </a:lnTo>
                  <a:lnTo>
                    <a:pt x="2382012" y="0"/>
                  </a:lnTo>
                  <a:lnTo>
                    <a:pt x="0" y="0"/>
                  </a:lnTo>
                  <a:lnTo>
                    <a:pt x="0" y="522732"/>
                  </a:lnTo>
                  <a:close/>
                </a:path>
              </a:pathLst>
            </a:custGeom>
            <a:ln w="9524">
              <a:solidFill>
                <a:srgbClr val="5C5C5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880360" y="1309115"/>
              <a:ext cx="467995" cy="391795"/>
            </a:xfrm>
            <a:custGeom>
              <a:avLst/>
              <a:gdLst/>
              <a:ahLst/>
              <a:cxnLst/>
              <a:rect l="l" t="t" r="r" b="b"/>
              <a:pathLst>
                <a:path w="467995" h="391794">
                  <a:moveTo>
                    <a:pt x="0" y="391667"/>
                  </a:moveTo>
                  <a:lnTo>
                    <a:pt x="467867" y="391667"/>
                  </a:lnTo>
                  <a:lnTo>
                    <a:pt x="467867" y="0"/>
                  </a:lnTo>
                  <a:lnTo>
                    <a:pt x="0" y="0"/>
                  </a:lnTo>
                  <a:lnTo>
                    <a:pt x="0" y="391667"/>
                  </a:lnTo>
                  <a:close/>
                </a:path>
              </a:pathLst>
            </a:custGeom>
            <a:ln w="12699">
              <a:solidFill>
                <a:srgbClr val="3B3B3B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951727" y="4725162"/>
              <a:ext cx="2077720" cy="978535"/>
            </a:xfrm>
            <a:custGeom>
              <a:avLst/>
              <a:gdLst/>
              <a:ahLst/>
              <a:cxnLst/>
              <a:rect l="l" t="t" r="r" b="b"/>
              <a:pathLst>
                <a:path w="2077720" h="978535">
                  <a:moveTo>
                    <a:pt x="2077466" y="0"/>
                  </a:moveTo>
                  <a:lnTo>
                    <a:pt x="436118" y="0"/>
                  </a:lnTo>
                  <a:lnTo>
                    <a:pt x="436118" y="163068"/>
                  </a:lnTo>
                  <a:lnTo>
                    <a:pt x="0" y="302006"/>
                  </a:lnTo>
                  <a:lnTo>
                    <a:pt x="436118" y="407669"/>
                  </a:lnTo>
                  <a:lnTo>
                    <a:pt x="436118" y="978407"/>
                  </a:lnTo>
                  <a:lnTo>
                    <a:pt x="2077466" y="978407"/>
                  </a:lnTo>
                  <a:lnTo>
                    <a:pt x="2077466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951727" y="4725162"/>
              <a:ext cx="2077720" cy="978535"/>
            </a:xfrm>
            <a:custGeom>
              <a:avLst/>
              <a:gdLst/>
              <a:ahLst/>
              <a:cxnLst/>
              <a:rect l="l" t="t" r="r" b="b"/>
              <a:pathLst>
                <a:path w="2077720" h="978535">
                  <a:moveTo>
                    <a:pt x="436118" y="0"/>
                  </a:moveTo>
                  <a:lnTo>
                    <a:pt x="709676" y="0"/>
                  </a:lnTo>
                  <a:lnTo>
                    <a:pt x="1120013" y="0"/>
                  </a:lnTo>
                  <a:lnTo>
                    <a:pt x="2077466" y="0"/>
                  </a:lnTo>
                  <a:lnTo>
                    <a:pt x="2077466" y="163068"/>
                  </a:lnTo>
                  <a:lnTo>
                    <a:pt x="2077466" y="407669"/>
                  </a:lnTo>
                  <a:lnTo>
                    <a:pt x="2077466" y="978407"/>
                  </a:lnTo>
                  <a:lnTo>
                    <a:pt x="1120013" y="978407"/>
                  </a:lnTo>
                  <a:lnTo>
                    <a:pt x="709676" y="978407"/>
                  </a:lnTo>
                  <a:lnTo>
                    <a:pt x="436118" y="978407"/>
                  </a:lnTo>
                  <a:lnTo>
                    <a:pt x="436118" y="407669"/>
                  </a:lnTo>
                  <a:lnTo>
                    <a:pt x="0" y="302006"/>
                  </a:lnTo>
                  <a:lnTo>
                    <a:pt x="436118" y="163068"/>
                  </a:lnTo>
                  <a:lnTo>
                    <a:pt x="436118" y="0"/>
                  </a:lnTo>
                  <a:close/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6467347" y="4800600"/>
            <a:ext cx="1445641" cy="84702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th-TH" sz="1050" b="1" spc="5" dirty="0">
                <a:solidFill>
                  <a:srgbClr val="FFFFFF"/>
                </a:solidFill>
                <a:latin typeface="Microsoft YaHei"/>
                <a:cs typeface="Microsoft YaHei"/>
              </a:rPr>
              <a:t>เมนูที่กำหนดเอง</a:t>
            </a:r>
          </a:p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th-TH" sz="1050" b="1" spc="5" dirty="0">
                <a:solidFill>
                  <a:srgbClr val="FFFFFF"/>
                </a:solidFill>
                <a:latin typeface="Microsoft YaHei"/>
                <a:cs typeface="Microsoft YaHei"/>
              </a:rPr>
              <a:t>การตั้งค่าทั้งหมดทำใน </a:t>
            </a:r>
            <a:r>
              <a:rPr lang="en-US" sz="1050" b="1" spc="5" dirty="0">
                <a:solidFill>
                  <a:srgbClr val="FFFFFF"/>
                </a:solidFill>
                <a:latin typeface="Microsoft YaHei"/>
                <a:cs typeface="Microsoft YaHei"/>
              </a:rPr>
              <a:t>Manager </a:t>
            </a:r>
            <a:r>
              <a:rPr lang="th-TH" sz="1050" b="1" spc="5" dirty="0">
                <a:solidFill>
                  <a:srgbClr val="FFFFFF"/>
                </a:solidFill>
                <a:latin typeface="Microsoft YaHei"/>
                <a:cs typeface="Microsoft YaHei"/>
              </a:rPr>
              <a:t>และ </a:t>
            </a:r>
            <a:r>
              <a:rPr lang="en-US" sz="1050" b="1" spc="5" dirty="0">
                <a:solidFill>
                  <a:srgbClr val="FFFFFF"/>
                </a:solidFill>
                <a:latin typeface="Microsoft YaHei"/>
                <a:cs typeface="Microsoft YaHei"/>
              </a:rPr>
              <a:t>iPad </a:t>
            </a:r>
            <a:r>
              <a:rPr lang="th-TH" sz="1050" b="1" spc="5" dirty="0">
                <a:solidFill>
                  <a:srgbClr val="FFFFFF"/>
                </a:solidFill>
                <a:latin typeface="Microsoft YaHei"/>
                <a:cs typeface="Microsoft YaHei"/>
              </a:rPr>
              <a:t>และ </a:t>
            </a:r>
            <a:r>
              <a:rPr lang="en-US" sz="1050" b="1" spc="5" dirty="0">
                <a:solidFill>
                  <a:srgbClr val="FFFFFF"/>
                </a:solidFill>
                <a:latin typeface="Microsoft YaHei"/>
                <a:cs typeface="Microsoft YaHei"/>
              </a:rPr>
              <a:t>iPhone</a:t>
            </a:r>
          </a:p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th-TH" sz="1050" b="1" spc="5" dirty="0">
                <a:solidFill>
                  <a:srgbClr val="FFFFFF"/>
                </a:solidFill>
                <a:latin typeface="Microsoft YaHei"/>
                <a:cs typeface="Microsoft YaHei"/>
              </a:rPr>
              <a:t>จัดส่งไปที่</a:t>
            </a:r>
            <a:endParaRPr sz="1050" dirty="0">
              <a:latin typeface="Microsoft YaHei"/>
              <a:cs typeface="Microsoft YaHe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952753" y="1345946"/>
            <a:ext cx="2113915" cy="673100"/>
            <a:chOff x="952753" y="1345946"/>
            <a:chExt cx="2113915" cy="673100"/>
          </a:xfrm>
        </p:grpSpPr>
        <p:sp>
          <p:nvSpPr>
            <p:cNvPr id="13" name="object 13"/>
            <p:cNvSpPr/>
            <p:nvPr/>
          </p:nvSpPr>
          <p:spPr>
            <a:xfrm>
              <a:off x="965454" y="1358899"/>
              <a:ext cx="2077085" cy="647700"/>
            </a:xfrm>
            <a:custGeom>
              <a:avLst/>
              <a:gdLst/>
              <a:ahLst/>
              <a:cxnLst/>
              <a:rect l="l" t="t" r="r" b="b"/>
              <a:pathLst>
                <a:path w="2077085" h="647700">
                  <a:moveTo>
                    <a:pt x="1566913" y="107950"/>
                  </a:moveTo>
                  <a:lnTo>
                    <a:pt x="1071372" y="107950"/>
                  </a:lnTo>
                  <a:lnTo>
                    <a:pt x="1071372" y="0"/>
                  </a:lnTo>
                  <a:lnTo>
                    <a:pt x="0" y="0"/>
                  </a:lnTo>
                  <a:lnTo>
                    <a:pt x="0" y="107950"/>
                  </a:lnTo>
                  <a:lnTo>
                    <a:pt x="0" y="269240"/>
                  </a:lnTo>
                  <a:lnTo>
                    <a:pt x="0" y="274320"/>
                  </a:lnTo>
                  <a:lnTo>
                    <a:pt x="0" y="647700"/>
                  </a:lnTo>
                  <a:lnTo>
                    <a:pt x="1071372" y="647700"/>
                  </a:lnTo>
                  <a:lnTo>
                    <a:pt x="1071372" y="274320"/>
                  </a:lnTo>
                  <a:lnTo>
                    <a:pt x="1071372" y="269240"/>
                  </a:lnTo>
                  <a:lnTo>
                    <a:pt x="1566913" y="269240"/>
                  </a:lnTo>
                  <a:lnTo>
                    <a:pt x="1566913" y="107950"/>
                  </a:lnTo>
                  <a:close/>
                </a:path>
                <a:path w="2077085" h="647700">
                  <a:moveTo>
                    <a:pt x="2076462" y="269240"/>
                  </a:moveTo>
                  <a:lnTo>
                    <a:pt x="1611515" y="269240"/>
                  </a:lnTo>
                  <a:lnTo>
                    <a:pt x="1611515" y="274320"/>
                  </a:lnTo>
                  <a:lnTo>
                    <a:pt x="2076462" y="274320"/>
                  </a:lnTo>
                  <a:lnTo>
                    <a:pt x="2076462" y="26924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965453" y="1358646"/>
              <a:ext cx="2088514" cy="647700"/>
            </a:xfrm>
            <a:custGeom>
              <a:avLst/>
              <a:gdLst/>
              <a:ahLst/>
              <a:cxnLst/>
              <a:rect l="l" t="t" r="r" b="b"/>
              <a:pathLst>
                <a:path w="2088514" h="647700">
                  <a:moveTo>
                    <a:pt x="0" y="0"/>
                  </a:moveTo>
                  <a:lnTo>
                    <a:pt x="624967" y="0"/>
                  </a:lnTo>
                  <a:lnTo>
                    <a:pt x="892810" y="0"/>
                  </a:lnTo>
                  <a:lnTo>
                    <a:pt x="1071372" y="0"/>
                  </a:lnTo>
                  <a:lnTo>
                    <a:pt x="1071372" y="107950"/>
                  </a:lnTo>
                  <a:lnTo>
                    <a:pt x="2088134" y="273938"/>
                  </a:lnTo>
                  <a:lnTo>
                    <a:pt x="1071372" y="269875"/>
                  </a:lnTo>
                  <a:lnTo>
                    <a:pt x="1071372" y="647700"/>
                  </a:lnTo>
                  <a:lnTo>
                    <a:pt x="892810" y="647700"/>
                  </a:lnTo>
                  <a:lnTo>
                    <a:pt x="624967" y="647700"/>
                  </a:lnTo>
                  <a:lnTo>
                    <a:pt x="0" y="647700"/>
                  </a:lnTo>
                  <a:lnTo>
                    <a:pt x="0" y="269875"/>
                  </a:lnTo>
                  <a:lnTo>
                    <a:pt x="0" y="107950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029972" y="1447800"/>
            <a:ext cx="951228" cy="51103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ภาพโลโก้เมนูหัวเรื่องกำหนดได้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กำหนดได้</a:t>
            </a:r>
            <a:endParaRPr sz="1050" dirty="0">
              <a:latin typeface="Microsoft YaHei UI"/>
              <a:cs typeface="Microsoft YaHei U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5760973" y="1544066"/>
            <a:ext cx="2280920" cy="673100"/>
            <a:chOff x="5760973" y="1544066"/>
            <a:chExt cx="2280920" cy="673100"/>
          </a:xfrm>
        </p:grpSpPr>
        <p:sp>
          <p:nvSpPr>
            <p:cNvPr id="18" name="object 18"/>
            <p:cNvSpPr/>
            <p:nvPr/>
          </p:nvSpPr>
          <p:spPr>
            <a:xfrm>
              <a:off x="5773673" y="1556766"/>
              <a:ext cx="2255520" cy="647700"/>
            </a:xfrm>
            <a:custGeom>
              <a:avLst/>
              <a:gdLst/>
              <a:ahLst/>
              <a:cxnLst/>
              <a:rect l="l" t="t" r="r" b="b"/>
              <a:pathLst>
                <a:path w="2255520" h="647700">
                  <a:moveTo>
                    <a:pt x="2255520" y="0"/>
                  </a:moveTo>
                  <a:lnTo>
                    <a:pt x="1031748" y="0"/>
                  </a:lnTo>
                  <a:lnTo>
                    <a:pt x="1031748" y="107950"/>
                  </a:lnTo>
                  <a:lnTo>
                    <a:pt x="0" y="68961"/>
                  </a:lnTo>
                  <a:lnTo>
                    <a:pt x="1031748" y="269875"/>
                  </a:lnTo>
                  <a:lnTo>
                    <a:pt x="1031748" y="647700"/>
                  </a:lnTo>
                  <a:lnTo>
                    <a:pt x="2255520" y="647700"/>
                  </a:lnTo>
                  <a:lnTo>
                    <a:pt x="2255520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773673" y="1556766"/>
              <a:ext cx="2255520" cy="647700"/>
            </a:xfrm>
            <a:custGeom>
              <a:avLst/>
              <a:gdLst/>
              <a:ahLst/>
              <a:cxnLst/>
              <a:rect l="l" t="t" r="r" b="b"/>
              <a:pathLst>
                <a:path w="2255520" h="647700">
                  <a:moveTo>
                    <a:pt x="1031748" y="0"/>
                  </a:moveTo>
                  <a:lnTo>
                    <a:pt x="1235709" y="0"/>
                  </a:lnTo>
                  <a:lnTo>
                    <a:pt x="1541652" y="0"/>
                  </a:lnTo>
                  <a:lnTo>
                    <a:pt x="2255520" y="0"/>
                  </a:lnTo>
                  <a:lnTo>
                    <a:pt x="2255520" y="107950"/>
                  </a:lnTo>
                  <a:lnTo>
                    <a:pt x="2255520" y="269875"/>
                  </a:lnTo>
                  <a:lnTo>
                    <a:pt x="2255520" y="647700"/>
                  </a:lnTo>
                  <a:lnTo>
                    <a:pt x="1541652" y="647700"/>
                  </a:lnTo>
                  <a:lnTo>
                    <a:pt x="1235709" y="647700"/>
                  </a:lnTo>
                  <a:lnTo>
                    <a:pt x="1031748" y="647700"/>
                  </a:lnTo>
                  <a:lnTo>
                    <a:pt x="1031748" y="269875"/>
                  </a:lnTo>
                  <a:lnTo>
                    <a:pt x="0" y="68961"/>
                  </a:lnTo>
                  <a:lnTo>
                    <a:pt x="1031748" y="107950"/>
                  </a:lnTo>
                  <a:lnTo>
                    <a:pt x="1031748" y="0"/>
                  </a:lnTo>
                  <a:close/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923023" y="1706956"/>
            <a:ext cx="989965" cy="3494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เมนูหัวเรื่อง</a:t>
            </a:r>
          </a:p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กำหนดได้</a:t>
            </a:r>
            <a:endParaRPr sz="1050" dirty="0">
              <a:latin typeface="Microsoft YaHei UI"/>
              <a:cs typeface="Microsoft YaHei U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1557782" y="2350007"/>
            <a:ext cx="1454785" cy="1092835"/>
            <a:chOff x="1557782" y="2350007"/>
            <a:chExt cx="1454785" cy="1092835"/>
          </a:xfrm>
        </p:grpSpPr>
        <p:sp>
          <p:nvSpPr>
            <p:cNvPr id="22" name="object 22"/>
            <p:cNvSpPr/>
            <p:nvPr/>
          </p:nvSpPr>
          <p:spPr>
            <a:xfrm>
              <a:off x="1570482" y="2362707"/>
              <a:ext cx="1429385" cy="1067435"/>
            </a:xfrm>
            <a:custGeom>
              <a:avLst/>
              <a:gdLst/>
              <a:ahLst/>
              <a:cxnLst/>
              <a:rect l="l" t="t" r="r" b="b"/>
              <a:pathLst>
                <a:path w="1429385" h="1067435">
                  <a:moveTo>
                    <a:pt x="1428877" y="0"/>
                  </a:moveTo>
                  <a:lnTo>
                    <a:pt x="625856" y="419353"/>
                  </a:lnTo>
                  <a:lnTo>
                    <a:pt x="0" y="419353"/>
                  </a:lnTo>
                  <a:lnTo>
                    <a:pt x="0" y="1067053"/>
                  </a:lnTo>
                  <a:lnTo>
                    <a:pt x="1072895" y="1067053"/>
                  </a:lnTo>
                  <a:lnTo>
                    <a:pt x="1072895" y="419353"/>
                  </a:lnTo>
                  <a:lnTo>
                    <a:pt x="894080" y="419353"/>
                  </a:lnTo>
                  <a:lnTo>
                    <a:pt x="1428877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570482" y="2362707"/>
              <a:ext cx="1429385" cy="1067435"/>
            </a:xfrm>
            <a:custGeom>
              <a:avLst/>
              <a:gdLst/>
              <a:ahLst/>
              <a:cxnLst/>
              <a:rect l="l" t="t" r="r" b="b"/>
              <a:pathLst>
                <a:path w="1429385" h="1067435">
                  <a:moveTo>
                    <a:pt x="0" y="419353"/>
                  </a:moveTo>
                  <a:lnTo>
                    <a:pt x="625856" y="419353"/>
                  </a:lnTo>
                  <a:lnTo>
                    <a:pt x="1428877" y="0"/>
                  </a:lnTo>
                  <a:lnTo>
                    <a:pt x="894080" y="419353"/>
                  </a:lnTo>
                  <a:lnTo>
                    <a:pt x="1072895" y="419353"/>
                  </a:lnTo>
                  <a:lnTo>
                    <a:pt x="1072895" y="527303"/>
                  </a:lnTo>
                  <a:lnTo>
                    <a:pt x="1072895" y="689228"/>
                  </a:lnTo>
                  <a:lnTo>
                    <a:pt x="1072895" y="1067053"/>
                  </a:lnTo>
                  <a:lnTo>
                    <a:pt x="894080" y="1067053"/>
                  </a:lnTo>
                  <a:lnTo>
                    <a:pt x="625856" y="1067053"/>
                  </a:lnTo>
                  <a:lnTo>
                    <a:pt x="0" y="1067053"/>
                  </a:lnTo>
                  <a:lnTo>
                    <a:pt x="0" y="689228"/>
                  </a:lnTo>
                  <a:lnTo>
                    <a:pt x="0" y="527303"/>
                  </a:lnTo>
                  <a:lnTo>
                    <a:pt x="0" y="419353"/>
                  </a:lnTo>
                  <a:close/>
                </a:path>
              </a:pathLst>
            </a:custGeom>
            <a:ln w="25399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1700276" y="2853054"/>
            <a:ext cx="793623" cy="51103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รูปภาพปุ่มเมนู</a:t>
            </a:r>
          </a:p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กำหนดค่าได้</a:t>
            </a:r>
            <a:endParaRPr sz="1050" dirty="0">
              <a:latin typeface="Microsoft YaHei UI"/>
              <a:cs typeface="Microsoft YaHei U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1489202" y="3229355"/>
            <a:ext cx="1604010" cy="1508760"/>
            <a:chOff x="1489202" y="3229355"/>
            <a:chExt cx="1604010" cy="1508760"/>
          </a:xfrm>
        </p:grpSpPr>
        <p:sp>
          <p:nvSpPr>
            <p:cNvPr id="26" name="object 26"/>
            <p:cNvSpPr/>
            <p:nvPr/>
          </p:nvSpPr>
          <p:spPr>
            <a:xfrm>
              <a:off x="1501902" y="3242055"/>
              <a:ext cx="1578610" cy="1483360"/>
            </a:xfrm>
            <a:custGeom>
              <a:avLst/>
              <a:gdLst/>
              <a:ahLst/>
              <a:cxnLst/>
              <a:rect l="l" t="t" r="r" b="b"/>
              <a:pathLst>
                <a:path w="1578610" h="1483360">
                  <a:moveTo>
                    <a:pt x="1578102" y="0"/>
                  </a:moveTo>
                  <a:lnTo>
                    <a:pt x="624966" y="835406"/>
                  </a:lnTo>
                  <a:lnTo>
                    <a:pt x="0" y="835406"/>
                  </a:lnTo>
                  <a:lnTo>
                    <a:pt x="0" y="1483106"/>
                  </a:lnTo>
                  <a:lnTo>
                    <a:pt x="1071372" y="1483106"/>
                  </a:lnTo>
                  <a:lnTo>
                    <a:pt x="1071372" y="835406"/>
                  </a:lnTo>
                  <a:lnTo>
                    <a:pt x="892810" y="835406"/>
                  </a:lnTo>
                  <a:lnTo>
                    <a:pt x="1578102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501902" y="3242055"/>
              <a:ext cx="1578610" cy="1483360"/>
            </a:xfrm>
            <a:custGeom>
              <a:avLst/>
              <a:gdLst/>
              <a:ahLst/>
              <a:cxnLst/>
              <a:rect l="l" t="t" r="r" b="b"/>
              <a:pathLst>
                <a:path w="1578610" h="1483360">
                  <a:moveTo>
                    <a:pt x="0" y="835406"/>
                  </a:moveTo>
                  <a:lnTo>
                    <a:pt x="624966" y="835406"/>
                  </a:lnTo>
                  <a:lnTo>
                    <a:pt x="1578102" y="0"/>
                  </a:lnTo>
                  <a:lnTo>
                    <a:pt x="892810" y="835406"/>
                  </a:lnTo>
                  <a:lnTo>
                    <a:pt x="1071372" y="835406"/>
                  </a:lnTo>
                  <a:lnTo>
                    <a:pt x="1071372" y="943356"/>
                  </a:lnTo>
                  <a:lnTo>
                    <a:pt x="1071372" y="1105281"/>
                  </a:lnTo>
                  <a:lnTo>
                    <a:pt x="1071372" y="1483106"/>
                  </a:lnTo>
                  <a:lnTo>
                    <a:pt x="892810" y="1483106"/>
                  </a:lnTo>
                  <a:lnTo>
                    <a:pt x="624966" y="1483106"/>
                  </a:lnTo>
                  <a:lnTo>
                    <a:pt x="0" y="1483106"/>
                  </a:lnTo>
                  <a:lnTo>
                    <a:pt x="0" y="1105281"/>
                  </a:lnTo>
                  <a:lnTo>
                    <a:pt x="0" y="943356"/>
                  </a:lnTo>
                  <a:lnTo>
                    <a:pt x="0" y="835406"/>
                  </a:lnTo>
                  <a:close/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1700276" y="4229480"/>
            <a:ext cx="667130" cy="346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27305" algn="ctr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สามารถตั้งชื่อปุ่มได้</a:t>
            </a:r>
            <a:endParaRPr sz="1050" dirty="0">
              <a:latin typeface="Microsoft YaHei UI"/>
              <a:cs typeface="Microsoft YaHei U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988564" y="1845564"/>
            <a:ext cx="1224280" cy="1295400"/>
          </a:xfrm>
          <a:custGeom>
            <a:avLst/>
            <a:gdLst/>
            <a:ahLst/>
            <a:cxnLst/>
            <a:rect l="l" t="t" r="r" b="b"/>
            <a:pathLst>
              <a:path w="1224279" h="1295400">
                <a:moveTo>
                  <a:pt x="0" y="1295400"/>
                </a:moveTo>
                <a:lnTo>
                  <a:pt x="1223772" y="1295400"/>
                </a:lnTo>
                <a:lnTo>
                  <a:pt x="1223772" y="1078991"/>
                </a:lnTo>
                <a:lnTo>
                  <a:pt x="0" y="1078991"/>
                </a:lnTo>
                <a:lnTo>
                  <a:pt x="0" y="1295400"/>
                </a:lnTo>
                <a:close/>
              </a:path>
              <a:path w="1224279" h="1295400">
                <a:moveTo>
                  <a:pt x="45719" y="1078991"/>
                </a:moveTo>
                <a:lnTo>
                  <a:pt x="1152143" y="1078991"/>
                </a:lnTo>
                <a:lnTo>
                  <a:pt x="1152143" y="0"/>
                </a:lnTo>
                <a:lnTo>
                  <a:pt x="45719" y="0"/>
                </a:lnTo>
                <a:lnTo>
                  <a:pt x="45719" y="1078991"/>
                </a:lnTo>
                <a:close/>
              </a:path>
            </a:pathLst>
          </a:custGeom>
          <a:ln w="3175">
            <a:solidFill>
              <a:srgbClr val="292929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14</a:t>
            </a:fld>
            <a:endParaRPr dirty="0"/>
          </a:p>
        </p:txBody>
      </p:sp>
      <p:sp>
        <p:nvSpPr>
          <p:cNvPr id="31" name="object 3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175" y="0"/>
            <a:ext cx="9150350" cy="6858000"/>
            <a:chOff x="-3175" y="0"/>
            <a:chExt cx="915035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6492240"/>
              <a:ext cx="9144000" cy="365760"/>
            </a:xfrm>
            <a:custGeom>
              <a:avLst/>
              <a:gdLst/>
              <a:ahLst/>
              <a:cxnLst/>
              <a:rect l="l" t="t" r="r" b="b"/>
              <a:pathLst>
                <a:path w="9144000" h="365759">
                  <a:moveTo>
                    <a:pt x="9143999" y="0"/>
                  </a:moveTo>
                  <a:lnTo>
                    <a:pt x="0" y="0"/>
                  </a:lnTo>
                  <a:lnTo>
                    <a:pt x="0" y="365758"/>
                  </a:lnTo>
                  <a:lnTo>
                    <a:pt x="9143999" y="365758"/>
                  </a:lnTo>
                  <a:lnTo>
                    <a:pt x="914399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6492240"/>
              <a:ext cx="9144000" cy="0"/>
            </a:xfrm>
            <a:custGeom>
              <a:avLst/>
              <a:gdLst/>
              <a:ahLst/>
              <a:cxnLst/>
              <a:rect l="l" t="t" r="r" b="b"/>
              <a:pathLst>
                <a:path w="9144000">
                  <a:moveTo>
                    <a:pt x="0" y="0"/>
                  </a:moveTo>
                  <a:lnTo>
                    <a:pt x="9144000" y="0"/>
                  </a:lnTo>
                </a:path>
              </a:pathLst>
            </a:custGeom>
            <a:ln w="6350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72311" y="900683"/>
              <a:ext cx="7307580" cy="545287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8951"/>
              <a:ext cx="9143999" cy="68923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9144000" cy="620267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762" y="601980"/>
              <a:ext cx="9144000" cy="38100"/>
            </a:xfrm>
            <a:custGeom>
              <a:avLst/>
              <a:gdLst/>
              <a:ahLst/>
              <a:cxnLst/>
              <a:rect l="l" t="t" r="r" b="b"/>
              <a:pathLst>
                <a:path w="9144000" h="38100">
                  <a:moveTo>
                    <a:pt x="0" y="38100"/>
                  </a:moveTo>
                  <a:lnTo>
                    <a:pt x="9144000" y="38100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57047" y="151244"/>
            <a:ext cx="85821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  <a:latin typeface="Microsoft YaHei"/>
                <a:cs typeface="Microsoft YaHei"/>
              </a:rPr>
              <a:t>เมนูแบบกำหนดเองสามารถจัดการได้จากส่วนกลางด้วย </a:t>
            </a:r>
            <a:r>
              <a:rPr lang="en-US" sz="2400" dirty="0">
                <a:solidFill>
                  <a:srgbClr val="FFFFFF"/>
                </a:solidFill>
                <a:latin typeface="Microsoft YaHei"/>
                <a:cs typeface="Microsoft YaHei"/>
              </a:rPr>
              <a:t>Manager</a:t>
            </a:r>
            <a:endParaRPr sz="2400" dirty="0">
              <a:latin typeface="Microsoft YaHei"/>
              <a:cs typeface="Microsoft YaHe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998219" y="754633"/>
            <a:ext cx="7287895" cy="5524500"/>
            <a:chOff x="998219" y="754633"/>
            <a:chExt cx="7287895" cy="5524500"/>
          </a:xfrm>
        </p:grpSpPr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8219" y="1554479"/>
              <a:ext cx="1600200" cy="472440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116329" y="1672589"/>
              <a:ext cx="1369060" cy="4493260"/>
            </a:xfrm>
            <a:custGeom>
              <a:avLst/>
              <a:gdLst/>
              <a:ahLst/>
              <a:cxnLst/>
              <a:rect l="l" t="t" r="r" b="b"/>
              <a:pathLst>
                <a:path w="1369060" h="4493260">
                  <a:moveTo>
                    <a:pt x="0" y="228092"/>
                  </a:moveTo>
                  <a:lnTo>
                    <a:pt x="4634" y="182119"/>
                  </a:lnTo>
                  <a:lnTo>
                    <a:pt x="17924" y="139303"/>
                  </a:lnTo>
                  <a:lnTo>
                    <a:pt x="38954" y="100558"/>
                  </a:lnTo>
                  <a:lnTo>
                    <a:pt x="66806" y="66801"/>
                  </a:lnTo>
                  <a:lnTo>
                    <a:pt x="100563" y="38951"/>
                  </a:lnTo>
                  <a:lnTo>
                    <a:pt x="139308" y="17922"/>
                  </a:lnTo>
                  <a:lnTo>
                    <a:pt x="182123" y="4633"/>
                  </a:lnTo>
                  <a:lnTo>
                    <a:pt x="228091" y="0"/>
                  </a:lnTo>
                  <a:lnTo>
                    <a:pt x="1140459" y="0"/>
                  </a:lnTo>
                  <a:lnTo>
                    <a:pt x="1186432" y="4633"/>
                  </a:lnTo>
                  <a:lnTo>
                    <a:pt x="1229248" y="17922"/>
                  </a:lnTo>
                  <a:lnTo>
                    <a:pt x="1267993" y="38951"/>
                  </a:lnTo>
                  <a:lnTo>
                    <a:pt x="1301750" y="66801"/>
                  </a:lnTo>
                  <a:lnTo>
                    <a:pt x="1329600" y="100558"/>
                  </a:lnTo>
                  <a:lnTo>
                    <a:pt x="1350629" y="139303"/>
                  </a:lnTo>
                  <a:lnTo>
                    <a:pt x="1363918" y="182119"/>
                  </a:lnTo>
                  <a:lnTo>
                    <a:pt x="1368552" y="228092"/>
                  </a:lnTo>
                  <a:lnTo>
                    <a:pt x="1368552" y="4264660"/>
                  </a:lnTo>
                  <a:lnTo>
                    <a:pt x="1363918" y="4310628"/>
                  </a:lnTo>
                  <a:lnTo>
                    <a:pt x="1350629" y="4353443"/>
                  </a:lnTo>
                  <a:lnTo>
                    <a:pt x="1329600" y="4392188"/>
                  </a:lnTo>
                  <a:lnTo>
                    <a:pt x="1301750" y="4425945"/>
                  </a:lnTo>
                  <a:lnTo>
                    <a:pt x="1267993" y="4453797"/>
                  </a:lnTo>
                  <a:lnTo>
                    <a:pt x="1229248" y="4474827"/>
                  </a:lnTo>
                  <a:lnTo>
                    <a:pt x="1186432" y="4488117"/>
                  </a:lnTo>
                  <a:lnTo>
                    <a:pt x="1140459" y="4492752"/>
                  </a:lnTo>
                  <a:lnTo>
                    <a:pt x="228091" y="4492752"/>
                  </a:lnTo>
                  <a:lnTo>
                    <a:pt x="182123" y="4488117"/>
                  </a:lnTo>
                  <a:lnTo>
                    <a:pt x="139308" y="4474827"/>
                  </a:lnTo>
                  <a:lnTo>
                    <a:pt x="100563" y="4453797"/>
                  </a:lnTo>
                  <a:lnTo>
                    <a:pt x="66806" y="4425945"/>
                  </a:lnTo>
                  <a:lnTo>
                    <a:pt x="38954" y="4392188"/>
                  </a:lnTo>
                  <a:lnTo>
                    <a:pt x="17924" y="4353443"/>
                  </a:lnTo>
                  <a:lnTo>
                    <a:pt x="4634" y="4310628"/>
                  </a:lnTo>
                  <a:lnTo>
                    <a:pt x="0" y="4264660"/>
                  </a:lnTo>
                  <a:lnTo>
                    <a:pt x="0" y="228092"/>
                  </a:lnTo>
                  <a:close/>
                </a:path>
              </a:pathLst>
            </a:custGeom>
            <a:ln w="25399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46975" y="1028712"/>
              <a:ext cx="1239012" cy="59129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165085" y="1146809"/>
              <a:ext cx="1007744" cy="360045"/>
            </a:xfrm>
            <a:custGeom>
              <a:avLst/>
              <a:gdLst/>
              <a:ahLst/>
              <a:cxnLst/>
              <a:rect l="l" t="t" r="r" b="b"/>
              <a:pathLst>
                <a:path w="1007745" h="360044">
                  <a:moveTo>
                    <a:pt x="0" y="59943"/>
                  </a:moveTo>
                  <a:lnTo>
                    <a:pt x="4704" y="36593"/>
                  </a:lnTo>
                  <a:lnTo>
                    <a:pt x="17541" y="17541"/>
                  </a:lnTo>
                  <a:lnTo>
                    <a:pt x="36593" y="4704"/>
                  </a:lnTo>
                  <a:lnTo>
                    <a:pt x="59944" y="0"/>
                  </a:lnTo>
                  <a:lnTo>
                    <a:pt x="947420" y="0"/>
                  </a:lnTo>
                  <a:lnTo>
                    <a:pt x="970770" y="4704"/>
                  </a:lnTo>
                  <a:lnTo>
                    <a:pt x="989822" y="17541"/>
                  </a:lnTo>
                  <a:lnTo>
                    <a:pt x="1002659" y="36593"/>
                  </a:lnTo>
                  <a:lnTo>
                    <a:pt x="1007364" y="59943"/>
                  </a:lnTo>
                  <a:lnTo>
                    <a:pt x="1007364" y="299719"/>
                  </a:lnTo>
                  <a:lnTo>
                    <a:pt x="1002659" y="323070"/>
                  </a:lnTo>
                  <a:lnTo>
                    <a:pt x="989822" y="342122"/>
                  </a:lnTo>
                  <a:lnTo>
                    <a:pt x="970770" y="354959"/>
                  </a:lnTo>
                  <a:lnTo>
                    <a:pt x="947420" y="359663"/>
                  </a:lnTo>
                  <a:lnTo>
                    <a:pt x="59944" y="359663"/>
                  </a:lnTo>
                  <a:lnTo>
                    <a:pt x="36593" y="354959"/>
                  </a:lnTo>
                  <a:lnTo>
                    <a:pt x="17541" y="342122"/>
                  </a:lnTo>
                  <a:lnTo>
                    <a:pt x="4704" y="323070"/>
                  </a:lnTo>
                  <a:lnTo>
                    <a:pt x="0" y="299719"/>
                  </a:lnTo>
                  <a:lnTo>
                    <a:pt x="0" y="59943"/>
                  </a:lnTo>
                  <a:close/>
                </a:path>
              </a:pathLst>
            </a:custGeom>
            <a:ln w="25399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580125" y="767333"/>
              <a:ext cx="1552575" cy="489584"/>
            </a:xfrm>
            <a:custGeom>
              <a:avLst/>
              <a:gdLst/>
              <a:ahLst/>
              <a:cxnLst/>
              <a:rect l="l" t="t" r="r" b="b"/>
              <a:pathLst>
                <a:path w="1552575" h="489584">
                  <a:moveTo>
                    <a:pt x="1072896" y="0"/>
                  </a:moveTo>
                  <a:lnTo>
                    <a:pt x="0" y="0"/>
                  </a:lnTo>
                  <a:lnTo>
                    <a:pt x="0" y="489203"/>
                  </a:lnTo>
                  <a:lnTo>
                    <a:pt x="1072896" y="489203"/>
                  </a:lnTo>
                  <a:lnTo>
                    <a:pt x="1072896" y="407669"/>
                  </a:lnTo>
                  <a:lnTo>
                    <a:pt x="1552194" y="482726"/>
                  </a:lnTo>
                  <a:lnTo>
                    <a:pt x="1072896" y="285368"/>
                  </a:lnTo>
                  <a:lnTo>
                    <a:pt x="1072896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580125" y="767333"/>
              <a:ext cx="1552575" cy="489584"/>
            </a:xfrm>
            <a:custGeom>
              <a:avLst/>
              <a:gdLst/>
              <a:ahLst/>
              <a:cxnLst/>
              <a:rect l="l" t="t" r="r" b="b"/>
              <a:pathLst>
                <a:path w="1552575" h="489584">
                  <a:moveTo>
                    <a:pt x="0" y="0"/>
                  </a:moveTo>
                  <a:lnTo>
                    <a:pt x="625856" y="0"/>
                  </a:lnTo>
                  <a:lnTo>
                    <a:pt x="894079" y="0"/>
                  </a:lnTo>
                  <a:lnTo>
                    <a:pt x="1072896" y="0"/>
                  </a:lnTo>
                  <a:lnTo>
                    <a:pt x="1072896" y="285368"/>
                  </a:lnTo>
                  <a:lnTo>
                    <a:pt x="1552194" y="482726"/>
                  </a:lnTo>
                  <a:lnTo>
                    <a:pt x="1072896" y="407669"/>
                  </a:lnTo>
                  <a:lnTo>
                    <a:pt x="1072896" y="489203"/>
                  </a:lnTo>
                  <a:lnTo>
                    <a:pt x="894079" y="489203"/>
                  </a:lnTo>
                  <a:lnTo>
                    <a:pt x="625856" y="489203"/>
                  </a:lnTo>
                  <a:lnTo>
                    <a:pt x="0" y="489203"/>
                  </a:lnTo>
                  <a:lnTo>
                    <a:pt x="0" y="407669"/>
                  </a:lnTo>
                  <a:lnTo>
                    <a:pt x="0" y="285368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5638800" y="914400"/>
            <a:ext cx="956946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เมนูที่กำหนดเอง</a:t>
            </a:r>
            <a:endParaRPr sz="1050" dirty="0">
              <a:latin typeface="Microsoft YaHei UI"/>
              <a:cs typeface="Microsoft YaHei UI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2442972" y="4175759"/>
            <a:ext cx="5951220" cy="2269490"/>
            <a:chOff x="2442972" y="4175759"/>
            <a:chExt cx="5951220" cy="2269490"/>
          </a:xfrm>
        </p:grpSpPr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442972" y="4175759"/>
              <a:ext cx="5951220" cy="2031492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2561082" y="4293869"/>
              <a:ext cx="5720080" cy="1800225"/>
            </a:xfrm>
            <a:custGeom>
              <a:avLst/>
              <a:gdLst/>
              <a:ahLst/>
              <a:cxnLst/>
              <a:rect l="l" t="t" r="r" b="b"/>
              <a:pathLst>
                <a:path w="5720080" h="1800225">
                  <a:moveTo>
                    <a:pt x="0" y="299973"/>
                  </a:moveTo>
                  <a:lnTo>
                    <a:pt x="3927" y="251331"/>
                  </a:lnTo>
                  <a:lnTo>
                    <a:pt x="15298" y="205183"/>
                  </a:lnTo>
                  <a:lnTo>
                    <a:pt x="33494" y="162146"/>
                  </a:lnTo>
                  <a:lnTo>
                    <a:pt x="57895" y="122840"/>
                  </a:lnTo>
                  <a:lnTo>
                    <a:pt x="87883" y="87883"/>
                  </a:lnTo>
                  <a:lnTo>
                    <a:pt x="122840" y="57895"/>
                  </a:lnTo>
                  <a:lnTo>
                    <a:pt x="162146" y="33494"/>
                  </a:lnTo>
                  <a:lnTo>
                    <a:pt x="205183" y="15298"/>
                  </a:lnTo>
                  <a:lnTo>
                    <a:pt x="251331" y="3927"/>
                  </a:lnTo>
                  <a:lnTo>
                    <a:pt x="299974" y="0"/>
                  </a:lnTo>
                  <a:lnTo>
                    <a:pt x="5419598" y="0"/>
                  </a:lnTo>
                  <a:lnTo>
                    <a:pt x="5468240" y="3927"/>
                  </a:lnTo>
                  <a:lnTo>
                    <a:pt x="5514388" y="15298"/>
                  </a:lnTo>
                  <a:lnTo>
                    <a:pt x="5557425" y="33494"/>
                  </a:lnTo>
                  <a:lnTo>
                    <a:pt x="5596731" y="57895"/>
                  </a:lnTo>
                  <a:lnTo>
                    <a:pt x="5631688" y="87883"/>
                  </a:lnTo>
                  <a:lnTo>
                    <a:pt x="5661676" y="122840"/>
                  </a:lnTo>
                  <a:lnTo>
                    <a:pt x="5686077" y="162146"/>
                  </a:lnTo>
                  <a:lnTo>
                    <a:pt x="5704273" y="205183"/>
                  </a:lnTo>
                  <a:lnTo>
                    <a:pt x="5715644" y="251331"/>
                  </a:lnTo>
                  <a:lnTo>
                    <a:pt x="5719572" y="299973"/>
                  </a:lnTo>
                  <a:lnTo>
                    <a:pt x="5719572" y="1499869"/>
                  </a:lnTo>
                  <a:lnTo>
                    <a:pt x="5715644" y="1548527"/>
                  </a:lnTo>
                  <a:lnTo>
                    <a:pt x="5704273" y="1594685"/>
                  </a:lnTo>
                  <a:lnTo>
                    <a:pt x="5686077" y="1637725"/>
                  </a:lnTo>
                  <a:lnTo>
                    <a:pt x="5661676" y="1677030"/>
                  </a:lnTo>
                  <a:lnTo>
                    <a:pt x="5631688" y="1711983"/>
                  </a:lnTo>
                  <a:lnTo>
                    <a:pt x="5596731" y="1741966"/>
                  </a:lnTo>
                  <a:lnTo>
                    <a:pt x="5557425" y="1766361"/>
                  </a:lnTo>
                  <a:lnTo>
                    <a:pt x="5514388" y="1784551"/>
                  </a:lnTo>
                  <a:lnTo>
                    <a:pt x="5468240" y="1795917"/>
                  </a:lnTo>
                  <a:lnTo>
                    <a:pt x="5419598" y="1799843"/>
                  </a:lnTo>
                  <a:lnTo>
                    <a:pt x="299974" y="1799843"/>
                  </a:lnTo>
                  <a:lnTo>
                    <a:pt x="251331" y="1795917"/>
                  </a:lnTo>
                  <a:lnTo>
                    <a:pt x="205183" y="1784551"/>
                  </a:lnTo>
                  <a:lnTo>
                    <a:pt x="162146" y="1766361"/>
                  </a:lnTo>
                  <a:lnTo>
                    <a:pt x="122840" y="1741966"/>
                  </a:lnTo>
                  <a:lnTo>
                    <a:pt x="87883" y="1711983"/>
                  </a:lnTo>
                  <a:lnTo>
                    <a:pt x="57895" y="1677030"/>
                  </a:lnTo>
                  <a:lnTo>
                    <a:pt x="33494" y="1637725"/>
                  </a:lnTo>
                  <a:lnTo>
                    <a:pt x="15298" y="1594685"/>
                  </a:lnTo>
                  <a:lnTo>
                    <a:pt x="3927" y="1548527"/>
                  </a:lnTo>
                  <a:lnTo>
                    <a:pt x="0" y="1499869"/>
                  </a:lnTo>
                  <a:lnTo>
                    <a:pt x="0" y="299973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594610" y="5571362"/>
              <a:ext cx="1204595" cy="861060"/>
            </a:xfrm>
            <a:custGeom>
              <a:avLst/>
              <a:gdLst/>
              <a:ahLst/>
              <a:cxnLst/>
              <a:rect l="l" t="t" r="r" b="b"/>
              <a:pathLst>
                <a:path w="1204595" h="861060">
                  <a:moveTo>
                    <a:pt x="1204467" y="0"/>
                  </a:moveTo>
                  <a:lnTo>
                    <a:pt x="625856" y="212978"/>
                  </a:lnTo>
                  <a:lnTo>
                    <a:pt x="0" y="212978"/>
                  </a:lnTo>
                  <a:lnTo>
                    <a:pt x="0" y="860679"/>
                  </a:lnTo>
                  <a:lnTo>
                    <a:pt x="1072895" y="860679"/>
                  </a:lnTo>
                  <a:lnTo>
                    <a:pt x="1072895" y="212978"/>
                  </a:lnTo>
                  <a:lnTo>
                    <a:pt x="894079" y="212978"/>
                  </a:lnTo>
                  <a:lnTo>
                    <a:pt x="1204467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594610" y="5571362"/>
              <a:ext cx="1204595" cy="861060"/>
            </a:xfrm>
            <a:custGeom>
              <a:avLst/>
              <a:gdLst/>
              <a:ahLst/>
              <a:cxnLst/>
              <a:rect l="l" t="t" r="r" b="b"/>
              <a:pathLst>
                <a:path w="1204595" h="861060">
                  <a:moveTo>
                    <a:pt x="0" y="212978"/>
                  </a:moveTo>
                  <a:lnTo>
                    <a:pt x="625856" y="212978"/>
                  </a:lnTo>
                  <a:lnTo>
                    <a:pt x="1204467" y="0"/>
                  </a:lnTo>
                  <a:lnTo>
                    <a:pt x="894079" y="212978"/>
                  </a:lnTo>
                  <a:lnTo>
                    <a:pt x="1072895" y="212978"/>
                  </a:lnTo>
                  <a:lnTo>
                    <a:pt x="1072895" y="320928"/>
                  </a:lnTo>
                  <a:lnTo>
                    <a:pt x="1072895" y="482854"/>
                  </a:lnTo>
                  <a:lnTo>
                    <a:pt x="1072895" y="860679"/>
                  </a:lnTo>
                  <a:lnTo>
                    <a:pt x="894079" y="860679"/>
                  </a:lnTo>
                  <a:lnTo>
                    <a:pt x="625856" y="860679"/>
                  </a:lnTo>
                  <a:lnTo>
                    <a:pt x="0" y="860679"/>
                  </a:lnTo>
                  <a:lnTo>
                    <a:pt x="0" y="482854"/>
                  </a:lnTo>
                  <a:lnTo>
                    <a:pt x="0" y="320928"/>
                  </a:lnTo>
                  <a:lnTo>
                    <a:pt x="0" y="212978"/>
                  </a:lnTo>
                  <a:close/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741802" y="5902587"/>
            <a:ext cx="775970" cy="4982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8419" marR="5080" indent="-45720" algn="ctr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การตั้งค่าการทำงานของปุ่มเมนู</a:t>
            </a:r>
            <a:endParaRPr sz="1050" dirty="0">
              <a:latin typeface="Microsoft YaHei UI"/>
              <a:cs typeface="Microsoft YaHei UI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1608074" y="722630"/>
            <a:ext cx="6786245" cy="3607435"/>
            <a:chOff x="1608074" y="722630"/>
            <a:chExt cx="6786245" cy="3607435"/>
          </a:xfrm>
        </p:grpSpPr>
        <p:pic>
          <p:nvPicPr>
            <p:cNvPr id="25" name="object 2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442972" y="1562100"/>
              <a:ext cx="5951220" cy="2767584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2561082" y="1680210"/>
              <a:ext cx="5720080" cy="2536190"/>
            </a:xfrm>
            <a:custGeom>
              <a:avLst/>
              <a:gdLst/>
              <a:ahLst/>
              <a:cxnLst/>
              <a:rect l="l" t="t" r="r" b="b"/>
              <a:pathLst>
                <a:path w="5720080" h="2536190">
                  <a:moveTo>
                    <a:pt x="0" y="422655"/>
                  </a:moveTo>
                  <a:lnTo>
                    <a:pt x="2843" y="373365"/>
                  </a:lnTo>
                  <a:lnTo>
                    <a:pt x="11162" y="325745"/>
                  </a:lnTo>
                  <a:lnTo>
                    <a:pt x="24640" y="280111"/>
                  </a:lnTo>
                  <a:lnTo>
                    <a:pt x="42959" y="236782"/>
                  </a:lnTo>
                  <a:lnTo>
                    <a:pt x="65802" y="196075"/>
                  </a:lnTo>
                  <a:lnTo>
                    <a:pt x="92852" y="158306"/>
                  </a:lnTo>
                  <a:lnTo>
                    <a:pt x="123793" y="123793"/>
                  </a:lnTo>
                  <a:lnTo>
                    <a:pt x="158306" y="92852"/>
                  </a:lnTo>
                  <a:lnTo>
                    <a:pt x="196075" y="65802"/>
                  </a:lnTo>
                  <a:lnTo>
                    <a:pt x="236782" y="42959"/>
                  </a:lnTo>
                  <a:lnTo>
                    <a:pt x="280111" y="24640"/>
                  </a:lnTo>
                  <a:lnTo>
                    <a:pt x="325745" y="11162"/>
                  </a:lnTo>
                  <a:lnTo>
                    <a:pt x="373365" y="2843"/>
                  </a:lnTo>
                  <a:lnTo>
                    <a:pt x="422656" y="0"/>
                  </a:lnTo>
                  <a:lnTo>
                    <a:pt x="5296916" y="0"/>
                  </a:lnTo>
                  <a:lnTo>
                    <a:pt x="5346206" y="2843"/>
                  </a:lnTo>
                  <a:lnTo>
                    <a:pt x="5393826" y="11162"/>
                  </a:lnTo>
                  <a:lnTo>
                    <a:pt x="5439460" y="24640"/>
                  </a:lnTo>
                  <a:lnTo>
                    <a:pt x="5482789" y="42959"/>
                  </a:lnTo>
                  <a:lnTo>
                    <a:pt x="5523496" y="65802"/>
                  </a:lnTo>
                  <a:lnTo>
                    <a:pt x="5561265" y="92852"/>
                  </a:lnTo>
                  <a:lnTo>
                    <a:pt x="5595778" y="123793"/>
                  </a:lnTo>
                  <a:lnTo>
                    <a:pt x="5626719" y="158306"/>
                  </a:lnTo>
                  <a:lnTo>
                    <a:pt x="5653769" y="196075"/>
                  </a:lnTo>
                  <a:lnTo>
                    <a:pt x="5676612" y="236782"/>
                  </a:lnTo>
                  <a:lnTo>
                    <a:pt x="5694931" y="280111"/>
                  </a:lnTo>
                  <a:lnTo>
                    <a:pt x="5708409" y="325745"/>
                  </a:lnTo>
                  <a:lnTo>
                    <a:pt x="5716728" y="373365"/>
                  </a:lnTo>
                  <a:lnTo>
                    <a:pt x="5719572" y="422655"/>
                  </a:lnTo>
                  <a:lnTo>
                    <a:pt x="5719572" y="2113279"/>
                  </a:lnTo>
                  <a:lnTo>
                    <a:pt x="5716728" y="2162570"/>
                  </a:lnTo>
                  <a:lnTo>
                    <a:pt x="5708409" y="2210190"/>
                  </a:lnTo>
                  <a:lnTo>
                    <a:pt x="5694931" y="2255824"/>
                  </a:lnTo>
                  <a:lnTo>
                    <a:pt x="5676612" y="2299153"/>
                  </a:lnTo>
                  <a:lnTo>
                    <a:pt x="5653769" y="2339860"/>
                  </a:lnTo>
                  <a:lnTo>
                    <a:pt x="5626719" y="2377629"/>
                  </a:lnTo>
                  <a:lnTo>
                    <a:pt x="5595778" y="2412142"/>
                  </a:lnTo>
                  <a:lnTo>
                    <a:pt x="5561265" y="2443083"/>
                  </a:lnTo>
                  <a:lnTo>
                    <a:pt x="5523496" y="2470133"/>
                  </a:lnTo>
                  <a:lnTo>
                    <a:pt x="5482789" y="2492976"/>
                  </a:lnTo>
                  <a:lnTo>
                    <a:pt x="5439460" y="2511295"/>
                  </a:lnTo>
                  <a:lnTo>
                    <a:pt x="5393826" y="2524773"/>
                  </a:lnTo>
                  <a:lnTo>
                    <a:pt x="5346206" y="2533092"/>
                  </a:lnTo>
                  <a:lnTo>
                    <a:pt x="5296916" y="2535935"/>
                  </a:lnTo>
                  <a:lnTo>
                    <a:pt x="422656" y="2535935"/>
                  </a:lnTo>
                  <a:lnTo>
                    <a:pt x="373365" y="2533092"/>
                  </a:lnTo>
                  <a:lnTo>
                    <a:pt x="325745" y="2524773"/>
                  </a:lnTo>
                  <a:lnTo>
                    <a:pt x="280111" y="2511295"/>
                  </a:lnTo>
                  <a:lnTo>
                    <a:pt x="236782" y="2492976"/>
                  </a:lnTo>
                  <a:lnTo>
                    <a:pt x="196075" y="2470133"/>
                  </a:lnTo>
                  <a:lnTo>
                    <a:pt x="158306" y="2443083"/>
                  </a:lnTo>
                  <a:lnTo>
                    <a:pt x="123793" y="2412142"/>
                  </a:lnTo>
                  <a:lnTo>
                    <a:pt x="92852" y="2377629"/>
                  </a:lnTo>
                  <a:lnTo>
                    <a:pt x="65802" y="2339860"/>
                  </a:lnTo>
                  <a:lnTo>
                    <a:pt x="42959" y="2299153"/>
                  </a:lnTo>
                  <a:lnTo>
                    <a:pt x="24640" y="2255824"/>
                  </a:lnTo>
                  <a:lnTo>
                    <a:pt x="11162" y="2210190"/>
                  </a:lnTo>
                  <a:lnTo>
                    <a:pt x="2843" y="2162570"/>
                  </a:lnTo>
                  <a:lnTo>
                    <a:pt x="0" y="2113279"/>
                  </a:lnTo>
                  <a:lnTo>
                    <a:pt x="0" y="422655"/>
                  </a:lnTo>
                  <a:close/>
                </a:path>
              </a:pathLst>
            </a:custGeom>
            <a:ln w="25399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620774" y="735330"/>
              <a:ext cx="1073150" cy="1043305"/>
            </a:xfrm>
            <a:custGeom>
              <a:avLst/>
              <a:gdLst/>
              <a:ahLst/>
              <a:cxnLst/>
              <a:rect l="l" t="t" r="r" b="b"/>
              <a:pathLst>
                <a:path w="1073150" h="1043305">
                  <a:moveTo>
                    <a:pt x="1072895" y="0"/>
                  </a:moveTo>
                  <a:lnTo>
                    <a:pt x="0" y="0"/>
                  </a:lnTo>
                  <a:lnTo>
                    <a:pt x="0" y="647700"/>
                  </a:lnTo>
                  <a:lnTo>
                    <a:pt x="625856" y="647700"/>
                  </a:lnTo>
                  <a:lnTo>
                    <a:pt x="1064133" y="1042924"/>
                  </a:lnTo>
                  <a:lnTo>
                    <a:pt x="894080" y="647700"/>
                  </a:lnTo>
                  <a:lnTo>
                    <a:pt x="1072895" y="647700"/>
                  </a:lnTo>
                  <a:lnTo>
                    <a:pt x="1072895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620774" y="735330"/>
              <a:ext cx="1073150" cy="1043305"/>
            </a:xfrm>
            <a:custGeom>
              <a:avLst/>
              <a:gdLst/>
              <a:ahLst/>
              <a:cxnLst/>
              <a:rect l="l" t="t" r="r" b="b"/>
              <a:pathLst>
                <a:path w="1073150" h="1043305">
                  <a:moveTo>
                    <a:pt x="0" y="0"/>
                  </a:moveTo>
                  <a:lnTo>
                    <a:pt x="625856" y="0"/>
                  </a:lnTo>
                  <a:lnTo>
                    <a:pt x="894080" y="0"/>
                  </a:lnTo>
                  <a:lnTo>
                    <a:pt x="1072895" y="0"/>
                  </a:lnTo>
                  <a:lnTo>
                    <a:pt x="1072895" y="377825"/>
                  </a:lnTo>
                  <a:lnTo>
                    <a:pt x="1072895" y="539750"/>
                  </a:lnTo>
                  <a:lnTo>
                    <a:pt x="1072895" y="647700"/>
                  </a:lnTo>
                  <a:lnTo>
                    <a:pt x="894080" y="647700"/>
                  </a:lnTo>
                  <a:lnTo>
                    <a:pt x="1064133" y="1042924"/>
                  </a:lnTo>
                  <a:lnTo>
                    <a:pt x="625856" y="647700"/>
                  </a:lnTo>
                  <a:lnTo>
                    <a:pt x="0" y="647700"/>
                  </a:lnTo>
                  <a:lnTo>
                    <a:pt x="0" y="539750"/>
                  </a:lnTo>
                  <a:lnTo>
                    <a:pt x="0" y="377825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1767585" y="784363"/>
            <a:ext cx="775970" cy="51103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ปุ่มเมนู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การตั้งค่าการแสดงผล</a:t>
            </a:r>
            <a:endParaRPr sz="1050" dirty="0">
              <a:latin typeface="Microsoft YaHei UI"/>
              <a:cs typeface="Microsoft YaHei UI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96265" y="4686808"/>
            <a:ext cx="1319530" cy="1060450"/>
            <a:chOff x="96265" y="4686808"/>
            <a:chExt cx="1319530" cy="1060450"/>
          </a:xfrm>
        </p:grpSpPr>
        <p:sp>
          <p:nvSpPr>
            <p:cNvPr id="31" name="object 31"/>
            <p:cNvSpPr/>
            <p:nvPr/>
          </p:nvSpPr>
          <p:spPr>
            <a:xfrm>
              <a:off x="108965" y="4699508"/>
              <a:ext cx="1294130" cy="1035050"/>
            </a:xfrm>
            <a:custGeom>
              <a:avLst/>
              <a:gdLst/>
              <a:ahLst/>
              <a:cxnLst/>
              <a:rect l="l" t="t" r="r" b="b"/>
              <a:pathLst>
                <a:path w="1294130" h="1035050">
                  <a:moveTo>
                    <a:pt x="1294130" y="0"/>
                  </a:moveTo>
                  <a:lnTo>
                    <a:pt x="625856" y="386842"/>
                  </a:lnTo>
                  <a:lnTo>
                    <a:pt x="0" y="386842"/>
                  </a:lnTo>
                  <a:lnTo>
                    <a:pt x="0" y="1034542"/>
                  </a:lnTo>
                  <a:lnTo>
                    <a:pt x="1072896" y="1034542"/>
                  </a:lnTo>
                  <a:lnTo>
                    <a:pt x="1072896" y="386842"/>
                  </a:lnTo>
                  <a:lnTo>
                    <a:pt x="894080" y="386842"/>
                  </a:lnTo>
                  <a:lnTo>
                    <a:pt x="1294130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08965" y="4699508"/>
              <a:ext cx="1294130" cy="1035050"/>
            </a:xfrm>
            <a:custGeom>
              <a:avLst/>
              <a:gdLst/>
              <a:ahLst/>
              <a:cxnLst/>
              <a:rect l="l" t="t" r="r" b="b"/>
              <a:pathLst>
                <a:path w="1294130" h="1035050">
                  <a:moveTo>
                    <a:pt x="0" y="386842"/>
                  </a:moveTo>
                  <a:lnTo>
                    <a:pt x="625856" y="386842"/>
                  </a:lnTo>
                  <a:lnTo>
                    <a:pt x="1294130" y="0"/>
                  </a:lnTo>
                  <a:lnTo>
                    <a:pt x="894080" y="386842"/>
                  </a:lnTo>
                  <a:lnTo>
                    <a:pt x="1072896" y="386842"/>
                  </a:lnTo>
                  <a:lnTo>
                    <a:pt x="1072896" y="494792"/>
                  </a:lnTo>
                  <a:lnTo>
                    <a:pt x="1072896" y="656717"/>
                  </a:lnTo>
                  <a:lnTo>
                    <a:pt x="1072896" y="1034542"/>
                  </a:lnTo>
                  <a:lnTo>
                    <a:pt x="894080" y="1034542"/>
                  </a:lnTo>
                  <a:lnTo>
                    <a:pt x="625856" y="1034542"/>
                  </a:lnTo>
                  <a:lnTo>
                    <a:pt x="0" y="1034542"/>
                  </a:lnTo>
                  <a:lnTo>
                    <a:pt x="0" y="656717"/>
                  </a:lnTo>
                  <a:lnTo>
                    <a:pt x="0" y="494792"/>
                  </a:lnTo>
                  <a:lnTo>
                    <a:pt x="0" y="386842"/>
                  </a:lnTo>
                  <a:close/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102868" y="5105400"/>
            <a:ext cx="985267" cy="5238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9880" marR="5080" indent="-297180" algn="ctr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รายการเมนู</a:t>
            </a:r>
            <a:endParaRPr lang="en-US" sz="1050" b="1" dirty="0">
              <a:solidFill>
                <a:srgbClr val="FFFFFF"/>
              </a:solidFill>
              <a:latin typeface="Microsoft YaHei UI"/>
              <a:cs typeface="Microsoft YaHei UI"/>
            </a:endParaRPr>
          </a:p>
          <a:p>
            <a:pPr marL="309880" marR="5080" indent="-297180" algn="ctr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แบบ</a:t>
            </a:r>
            <a:endParaRPr lang="en-US" sz="1050" b="1" dirty="0">
              <a:solidFill>
                <a:srgbClr val="FFFFFF"/>
              </a:solidFill>
              <a:latin typeface="Microsoft YaHei UI"/>
              <a:cs typeface="Microsoft YaHei UI"/>
            </a:endParaRPr>
          </a:p>
          <a:p>
            <a:pPr marL="309880" marR="5080" indent="-297180" algn="ctr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กำหนดเอง</a:t>
            </a:r>
            <a:endParaRPr sz="1050" dirty="0">
              <a:latin typeface="Microsoft YaHei UI"/>
              <a:cs typeface="Microsoft YaHei UI"/>
            </a:endParaRPr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15</a:t>
            </a:fld>
            <a:endParaRPr dirty="0"/>
          </a:p>
        </p:txBody>
      </p:sp>
      <p:sp>
        <p:nvSpPr>
          <p:cNvPr id="35" name="object 3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77671" y="898778"/>
            <a:ext cx="7112000" cy="5339715"/>
            <a:chOff x="1177671" y="898778"/>
            <a:chExt cx="7112000" cy="53397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87196" y="908303"/>
              <a:ext cx="7092696" cy="277098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182433" y="903541"/>
              <a:ext cx="7102475" cy="5330190"/>
            </a:xfrm>
            <a:custGeom>
              <a:avLst/>
              <a:gdLst/>
              <a:ahLst/>
              <a:cxnLst/>
              <a:rect l="l" t="t" r="r" b="b"/>
              <a:pathLst>
                <a:path w="7102475" h="5330190">
                  <a:moveTo>
                    <a:pt x="0" y="5329809"/>
                  </a:moveTo>
                  <a:lnTo>
                    <a:pt x="7102221" y="5329809"/>
                  </a:lnTo>
                  <a:lnTo>
                    <a:pt x="7102221" y="0"/>
                  </a:lnTo>
                  <a:lnTo>
                    <a:pt x="0" y="0"/>
                  </a:lnTo>
                  <a:lnTo>
                    <a:pt x="0" y="5329809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63438" y="1558289"/>
              <a:ext cx="2019935" cy="803910"/>
            </a:xfrm>
            <a:custGeom>
              <a:avLst/>
              <a:gdLst/>
              <a:ahLst/>
              <a:cxnLst/>
              <a:rect l="l" t="t" r="r" b="b"/>
              <a:pathLst>
                <a:path w="2019934" h="803910">
                  <a:moveTo>
                    <a:pt x="2019935" y="0"/>
                  </a:moveTo>
                  <a:lnTo>
                    <a:pt x="201802" y="0"/>
                  </a:lnTo>
                  <a:lnTo>
                    <a:pt x="201802" y="633984"/>
                  </a:lnTo>
                  <a:lnTo>
                    <a:pt x="504825" y="633984"/>
                  </a:lnTo>
                  <a:lnTo>
                    <a:pt x="0" y="803656"/>
                  </a:lnTo>
                  <a:lnTo>
                    <a:pt x="959358" y="633984"/>
                  </a:lnTo>
                  <a:lnTo>
                    <a:pt x="2019935" y="633984"/>
                  </a:lnTo>
                  <a:lnTo>
                    <a:pt x="2019935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163438" y="1558289"/>
              <a:ext cx="2019935" cy="803910"/>
            </a:xfrm>
            <a:custGeom>
              <a:avLst/>
              <a:gdLst/>
              <a:ahLst/>
              <a:cxnLst/>
              <a:rect l="l" t="t" r="r" b="b"/>
              <a:pathLst>
                <a:path w="2019934" h="803910">
                  <a:moveTo>
                    <a:pt x="201802" y="0"/>
                  </a:moveTo>
                  <a:lnTo>
                    <a:pt x="504825" y="0"/>
                  </a:lnTo>
                  <a:lnTo>
                    <a:pt x="959358" y="0"/>
                  </a:lnTo>
                  <a:lnTo>
                    <a:pt x="2019935" y="0"/>
                  </a:lnTo>
                  <a:lnTo>
                    <a:pt x="2019935" y="369824"/>
                  </a:lnTo>
                  <a:lnTo>
                    <a:pt x="2019935" y="528320"/>
                  </a:lnTo>
                  <a:lnTo>
                    <a:pt x="2019935" y="633984"/>
                  </a:lnTo>
                  <a:lnTo>
                    <a:pt x="959358" y="633984"/>
                  </a:lnTo>
                  <a:lnTo>
                    <a:pt x="0" y="803656"/>
                  </a:lnTo>
                  <a:lnTo>
                    <a:pt x="504825" y="633984"/>
                  </a:lnTo>
                  <a:lnTo>
                    <a:pt x="201802" y="633984"/>
                  </a:lnTo>
                  <a:lnTo>
                    <a:pt x="201802" y="528320"/>
                  </a:lnTo>
                  <a:lnTo>
                    <a:pt x="201802" y="369824"/>
                  </a:lnTo>
                  <a:lnTo>
                    <a:pt x="201802" y="0"/>
                  </a:lnTo>
                  <a:close/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57047" y="27558"/>
            <a:ext cx="393395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spc="30" dirty="0">
                <a:solidFill>
                  <a:srgbClr val="FFFFFF"/>
                </a:solidFill>
                <a:latin typeface="Microsoft YaHei"/>
                <a:cs typeface="Microsoft YaHei"/>
              </a:rPr>
              <a:t>หน้าจอการอ่าน </a:t>
            </a:r>
            <a:r>
              <a:rPr lang="en-US" sz="3200" spc="30" dirty="0">
                <a:solidFill>
                  <a:srgbClr val="FFFFFF"/>
                </a:solidFill>
                <a:latin typeface="Microsoft YaHei"/>
                <a:cs typeface="Microsoft YaHei"/>
              </a:rPr>
              <a:t>iPad</a:t>
            </a:r>
            <a:endParaRPr sz="3200" dirty="0">
              <a:latin typeface="Microsoft YaHei"/>
              <a:cs typeface="Microsoft YaHe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16</a:t>
            </a:fld>
            <a:endParaRPr dirty="0"/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719955" y="27558"/>
            <a:ext cx="328104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FFFFFF"/>
                </a:solidFill>
                <a:latin typeface="Microsoft YaHei"/>
                <a:cs typeface="Microsoft YaHei"/>
              </a:rPr>
              <a:t>บาร์โค้ดภายนอก</a:t>
            </a:r>
            <a:endParaRPr sz="3200" dirty="0">
              <a:latin typeface="Microsoft YaHei"/>
              <a:cs typeface="Microsoft YaHe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443473" y="1701749"/>
            <a:ext cx="1652905" cy="3473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ชื่อบนหน้าจอรออุปกรณ์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นอกจากนี้ยังสามารถตั้งค่าได้</a:t>
            </a:r>
            <a:endParaRPr sz="1050" dirty="0">
              <a:latin typeface="Microsoft YaHei UI"/>
              <a:cs typeface="Microsoft YaHei U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59966" y="971930"/>
            <a:ext cx="6921500" cy="5196205"/>
            <a:chOff x="1259966" y="971930"/>
            <a:chExt cx="6921500" cy="519620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69491" y="981455"/>
              <a:ext cx="6902196" cy="216046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264729" y="976693"/>
              <a:ext cx="6911975" cy="5186680"/>
            </a:xfrm>
            <a:custGeom>
              <a:avLst/>
              <a:gdLst/>
              <a:ahLst/>
              <a:cxnLst/>
              <a:rect l="l" t="t" r="r" b="b"/>
              <a:pathLst>
                <a:path w="6911975" h="5186680">
                  <a:moveTo>
                    <a:pt x="0" y="5186553"/>
                  </a:moveTo>
                  <a:lnTo>
                    <a:pt x="6911721" y="5186553"/>
                  </a:lnTo>
                  <a:lnTo>
                    <a:pt x="6911721" y="0"/>
                  </a:lnTo>
                  <a:lnTo>
                    <a:pt x="0" y="0"/>
                  </a:lnTo>
                  <a:lnTo>
                    <a:pt x="0" y="5186553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60191" y="1845563"/>
              <a:ext cx="3151632" cy="864108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257047" y="27558"/>
            <a:ext cx="461975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spc="30" dirty="0">
                <a:solidFill>
                  <a:srgbClr val="FFFFFF"/>
                </a:solidFill>
                <a:latin typeface="Microsoft YaHei"/>
                <a:cs typeface="Microsoft YaHei"/>
              </a:rPr>
              <a:t>หน้าจอการอ่าน </a:t>
            </a:r>
            <a:r>
              <a:rPr lang="en-US" sz="3200" b="1" spc="30" dirty="0">
                <a:solidFill>
                  <a:srgbClr val="FFFFFF"/>
                </a:solidFill>
                <a:latin typeface="Microsoft YaHei"/>
                <a:cs typeface="Microsoft YaHei"/>
              </a:rPr>
              <a:t>iPad</a:t>
            </a:r>
            <a:endParaRPr sz="3200" dirty="0">
              <a:latin typeface="Microsoft YaHei"/>
              <a:cs typeface="Microsoft YaHe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17</a:t>
            </a:fld>
            <a:endParaRPr dirty="0"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291455" y="27558"/>
            <a:ext cx="171894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85" dirty="0">
                <a:solidFill>
                  <a:srgbClr val="FFFFFF"/>
                </a:solidFill>
                <a:latin typeface="Microsoft YaHei"/>
                <a:cs typeface="Microsoft YaHei"/>
              </a:rPr>
              <a:t>iBeacon</a:t>
            </a:r>
            <a:endParaRPr sz="32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905950" y="769238"/>
            <a:ext cx="5226050" cy="5610860"/>
            <a:chOff x="2905950" y="769238"/>
            <a:chExt cx="5226050" cy="56108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15412" y="778763"/>
              <a:ext cx="3232404" cy="252580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2910713" y="774001"/>
              <a:ext cx="3242310" cy="5601335"/>
            </a:xfrm>
            <a:custGeom>
              <a:avLst/>
              <a:gdLst/>
              <a:ahLst/>
              <a:cxnLst/>
              <a:rect l="l" t="t" r="r" b="b"/>
              <a:pathLst>
                <a:path w="3242310" h="5601335">
                  <a:moveTo>
                    <a:pt x="0" y="5601081"/>
                  </a:moveTo>
                  <a:lnTo>
                    <a:pt x="3241929" y="5601081"/>
                  </a:lnTo>
                  <a:lnTo>
                    <a:pt x="3241929" y="0"/>
                  </a:lnTo>
                  <a:lnTo>
                    <a:pt x="0" y="0"/>
                  </a:lnTo>
                  <a:lnTo>
                    <a:pt x="0" y="5601081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879338" y="1989581"/>
              <a:ext cx="2240280" cy="1031875"/>
            </a:xfrm>
            <a:custGeom>
              <a:avLst/>
              <a:gdLst/>
              <a:ahLst/>
              <a:cxnLst/>
              <a:rect l="l" t="t" r="r" b="b"/>
              <a:pathLst>
                <a:path w="2240279" h="1031875">
                  <a:moveTo>
                    <a:pt x="2239771" y="0"/>
                  </a:moveTo>
                  <a:lnTo>
                    <a:pt x="421639" y="0"/>
                  </a:lnTo>
                  <a:lnTo>
                    <a:pt x="421639" y="635507"/>
                  </a:lnTo>
                  <a:lnTo>
                    <a:pt x="724662" y="635507"/>
                  </a:lnTo>
                  <a:lnTo>
                    <a:pt x="0" y="1031366"/>
                  </a:lnTo>
                  <a:lnTo>
                    <a:pt x="1179194" y="635507"/>
                  </a:lnTo>
                  <a:lnTo>
                    <a:pt x="2239771" y="635507"/>
                  </a:lnTo>
                  <a:lnTo>
                    <a:pt x="2239771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879338" y="1989581"/>
              <a:ext cx="2240280" cy="1031875"/>
            </a:xfrm>
            <a:custGeom>
              <a:avLst/>
              <a:gdLst/>
              <a:ahLst/>
              <a:cxnLst/>
              <a:rect l="l" t="t" r="r" b="b"/>
              <a:pathLst>
                <a:path w="2240279" h="1031875">
                  <a:moveTo>
                    <a:pt x="421639" y="0"/>
                  </a:moveTo>
                  <a:lnTo>
                    <a:pt x="724662" y="0"/>
                  </a:lnTo>
                  <a:lnTo>
                    <a:pt x="1179194" y="0"/>
                  </a:lnTo>
                  <a:lnTo>
                    <a:pt x="2239771" y="0"/>
                  </a:lnTo>
                  <a:lnTo>
                    <a:pt x="2239771" y="370713"/>
                  </a:lnTo>
                  <a:lnTo>
                    <a:pt x="2239771" y="529589"/>
                  </a:lnTo>
                  <a:lnTo>
                    <a:pt x="2239771" y="635507"/>
                  </a:lnTo>
                  <a:lnTo>
                    <a:pt x="1179194" y="635507"/>
                  </a:lnTo>
                  <a:lnTo>
                    <a:pt x="0" y="1031366"/>
                  </a:lnTo>
                  <a:lnTo>
                    <a:pt x="724662" y="635507"/>
                  </a:lnTo>
                  <a:lnTo>
                    <a:pt x="421639" y="635507"/>
                  </a:lnTo>
                  <a:lnTo>
                    <a:pt x="421639" y="529589"/>
                  </a:lnTo>
                  <a:lnTo>
                    <a:pt x="421639" y="370713"/>
                  </a:lnTo>
                  <a:lnTo>
                    <a:pt x="421639" y="0"/>
                  </a:lnTo>
                  <a:close/>
                </a:path>
              </a:pathLst>
            </a:custGeom>
            <a:ln w="25399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57046" y="27558"/>
            <a:ext cx="515315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spc="30" dirty="0">
                <a:solidFill>
                  <a:srgbClr val="FFFFFF"/>
                </a:solidFill>
                <a:latin typeface="Microsoft YaHei"/>
                <a:cs typeface="Microsoft YaHei"/>
              </a:rPr>
              <a:t>หน้าจออ่านหนังสือ</a:t>
            </a:r>
            <a:r>
              <a:rPr lang="en-US" sz="3200" spc="30" dirty="0">
                <a:solidFill>
                  <a:srgbClr val="FFFFFF"/>
                </a:solidFill>
                <a:latin typeface="Microsoft YaHei"/>
                <a:cs typeface="Microsoft YaHei"/>
              </a:rPr>
              <a:t> iPhone</a:t>
            </a:r>
            <a:endParaRPr sz="3200" dirty="0">
              <a:latin typeface="Microsoft YaHei"/>
              <a:cs typeface="Microsoft YaHe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177155" y="27558"/>
            <a:ext cx="328104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dirty="0">
                <a:solidFill>
                  <a:srgbClr val="FFFFFF"/>
                </a:solidFill>
                <a:latin typeface="Microsoft YaHei"/>
                <a:cs typeface="Microsoft YaHei"/>
              </a:rPr>
              <a:t>บาร์โค้ดภายนอก</a:t>
            </a:r>
            <a:endParaRPr sz="3200" dirty="0">
              <a:latin typeface="Microsoft YaHei"/>
              <a:cs typeface="Microsoft YaHe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379845" y="2134361"/>
            <a:ext cx="1652905" cy="346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spc="-150" dirty="0">
                <a:solidFill>
                  <a:srgbClr val="FFFFFF"/>
                </a:solidFill>
                <a:latin typeface="Microsoft YaHei UI"/>
                <a:cs typeface="Microsoft YaHei UI"/>
              </a:rPr>
              <a:t>デバ</a:t>
            </a:r>
            <a:r>
              <a:rPr sz="1050" b="1" spc="-195" dirty="0">
                <a:solidFill>
                  <a:srgbClr val="FFFFFF"/>
                </a:solidFill>
                <a:latin typeface="Microsoft YaHei UI"/>
                <a:cs typeface="Microsoft YaHei UI"/>
              </a:rPr>
              <a:t>イ</a:t>
            </a:r>
            <a:r>
              <a:rPr sz="1050" b="1" spc="-130" dirty="0">
                <a:solidFill>
                  <a:srgbClr val="FFFFFF"/>
                </a:solidFill>
                <a:latin typeface="Microsoft YaHei UI"/>
                <a:cs typeface="Microsoft YaHei UI"/>
              </a:rPr>
              <a:t>ス待</a:t>
            </a:r>
            <a:r>
              <a:rPr sz="1050" b="1" spc="-120" dirty="0">
                <a:solidFill>
                  <a:srgbClr val="FFFFFF"/>
                </a:solidFill>
                <a:latin typeface="Microsoft YaHei UI"/>
                <a:cs typeface="Microsoft YaHei UI"/>
              </a:rPr>
              <a:t>ち</a:t>
            </a:r>
            <a:r>
              <a:rPr sz="1050" b="1" spc="5" dirty="0">
                <a:solidFill>
                  <a:srgbClr val="FFFFFF"/>
                </a:solidFill>
                <a:latin typeface="Microsoft YaHei UI"/>
                <a:cs typeface="Microsoft YaHei UI"/>
              </a:rPr>
              <a:t>画</a:t>
            </a:r>
            <a:r>
              <a:rPr sz="1050" b="1" spc="-10" dirty="0">
                <a:solidFill>
                  <a:srgbClr val="FFFFFF"/>
                </a:solidFill>
                <a:latin typeface="Microsoft YaHei UI"/>
                <a:cs typeface="Microsoft YaHei UI"/>
              </a:rPr>
              <a:t>面</a:t>
            </a:r>
            <a:r>
              <a:rPr sz="1050" b="1" spc="-135" dirty="0">
                <a:solidFill>
                  <a:srgbClr val="FFFFFF"/>
                </a:solidFill>
                <a:latin typeface="Microsoft YaHei UI"/>
                <a:cs typeface="Microsoft YaHei UI"/>
              </a:rPr>
              <a:t>で</a:t>
            </a:r>
            <a:r>
              <a:rPr sz="1050" b="1" spc="-95" dirty="0">
                <a:solidFill>
                  <a:srgbClr val="FFFFFF"/>
                </a:solidFill>
                <a:latin typeface="Microsoft YaHei UI"/>
                <a:cs typeface="Microsoft YaHei UI"/>
              </a:rPr>
              <a:t>の</a:t>
            </a:r>
            <a:r>
              <a:rPr sz="1050" b="1" spc="-215" dirty="0">
                <a:solidFill>
                  <a:srgbClr val="FFFFFF"/>
                </a:solidFill>
                <a:latin typeface="Microsoft YaHei UI"/>
                <a:cs typeface="Microsoft YaHei UI"/>
              </a:rPr>
              <a:t>タ</a:t>
            </a:r>
            <a:r>
              <a:rPr sz="1050" b="1" spc="-204" dirty="0">
                <a:solidFill>
                  <a:srgbClr val="FFFFFF"/>
                </a:solidFill>
                <a:latin typeface="Microsoft YaHei UI"/>
                <a:cs typeface="Microsoft YaHei UI"/>
              </a:rPr>
              <a:t>イ</a:t>
            </a:r>
            <a:r>
              <a:rPr sz="1050" b="1" spc="-215" dirty="0">
                <a:solidFill>
                  <a:srgbClr val="FFFFFF"/>
                </a:solidFill>
                <a:latin typeface="Microsoft YaHei UI"/>
                <a:cs typeface="Microsoft YaHei UI"/>
              </a:rPr>
              <a:t>トル</a:t>
            </a:r>
            <a:endParaRPr sz="1050">
              <a:latin typeface="Microsoft YaHei UI"/>
              <a:cs typeface="Microsoft YaHei UI"/>
            </a:endParaRPr>
          </a:p>
          <a:p>
            <a:pPr marL="12700">
              <a:lnSpc>
                <a:spcPct val="100000"/>
              </a:lnSpc>
            </a:pPr>
            <a:r>
              <a:rPr sz="1050" b="1" spc="-165" dirty="0">
                <a:solidFill>
                  <a:srgbClr val="FFFFFF"/>
                </a:solidFill>
                <a:latin typeface="Microsoft YaHei UI"/>
                <a:cs typeface="Microsoft YaHei UI"/>
              </a:rPr>
              <a:t>も</a:t>
            </a:r>
            <a:r>
              <a:rPr sz="1050" b="1" spc="5" dirty="0">
                <a:solidFill>
                  <a:srgbClr val="FFFFFF"/>
                </a:solidFill>
                <a:latin typeface="Microsoft YaHei UI"/>
                <a:cs typeface="Microsoft YaHei UI"/>
              </a:rPr>
              <a:t>設</a:t>
            </a:r>
            <a:r>
              <a:rPr sz="1050" b="1" spc="-5" dirty="0">
                <a:solidFill>
                  <a:srgbClr val="FFFFFF"/>
                </a:solidFill>
                <a:latin typeface="Microsoft YaHei UI"/>
                <a:cs typeface="Microsoft YaHei UI"/>
              </a:rPr>
              <a:t>定</a:t>
            </a:r>
            <a:r>
              <a:rPr sz="1050" b="1" spc="5" dirty="0">
                <a:solidFill>
                  <a:srgbClr val="FFFFFF"/>
                </a:solidFill>
                <a:latin typeface="Microsoft YaHei UI"/>
                <a:cs typeface="Microsoft YaHei UI"/>
              </a:rPr>
              <a:t>可能</a:t>
            </a:r>
            <a:endParaRPr sz="1050">
              <a:latin typeface="Microsoft YaHei UI"/>
              <a:cs typeface="Microsoft YaHei UI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56560" y="1700783"/>
            <a:ext cx="3151632" cy="864108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18</a:t>
            </a:fld>
            <a:endParaRPr dirty="0"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905950" y="776858"/>
            <a:ext cx="3251835" cy="5612130"/>
            <a:chOff x="2905950" y="776858"/>
            <a:chExt cx="3251835" cy="561213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15412" y="786383"/>
              <a:ext cx="3232404" cy="380494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2910713" y="781621"/>
              <a:ext cx="3242310" cy="5602605"/>
            </a:xfrm>
            <a:custGeom>
              <a:avLst/>
              <a:gdLst/>
              <a:ahLst/>
              <a:cxnLst/>
              <a:rect l="l" t="t" r="r" b="b"/>
              <a:pathLst>
                <a:path w="3242310" h="5602605">
                  <a:moveTo>
                    <a:pt x="0" y="5602605"/>
                  </a:moveTo>
                  <a:lnTo>
                    <a:pt x="3241929" y="5602605"/>
                  </a:lnTo>
                  <a:lnTo>
                    <a:pt x="3241929" y="0"/>
                  </a:lnTo>
                  <a:lnTo>
                    <a:pt x="0" y="0"/>
                  </a:lnTo>
                  <a:lnTo>
                    <a:pt x="0" y="5602605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56560" y="1700783"/>
              <a:ext cx="3151632" cy="864108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257047" y="27558"/>
            <a:ext cx="4447032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spc="30" dirty="0">
                <a:solidFill>
                  <a:srgbClr val="FFFFFF"/>
                </a:solidFill>
                <a:latin typeface="Microsoft YaHei"/>
                <a:cs typeface="Microsoft YaHei"/>
              </a:rPr>
              <a:t>หน้าจออ่านหนังสือ</a:t>
            </a:r>
            <a:r>
              <a:rPr lang="en-US" sz="3200" spc="30" dirty="0">
                <a:solidFill>
                  <a:srgbClr val="FFFFFF"/>
                </a:solidFill>
                <a:latin typeface="Microsoft YaHei"/>
                <a:cs typeface="Microsoft YaHei"/>
              </a:rPr>
              <a:t> iPhone</a:t>
            </a:r>
            <a:endParaRPr sz="3200" dirty="0">
              <a:latin typeface="Microsoft YaHei"/>
              <a:cs typeface="Microsoft YaHe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19</a:t>
            </a:fld>
            <a:endParaRPr dirty="0"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709286" y="27558"/>
            <a:ext cx="171894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85" dirty="0">
                <a:solidFill>
                  <a:srgbClr val="FFFFFF"/>
                </a:solidFill>
                <a:latin typeface="Microsoft YaHei"/>
                <a:cs typeface="Microsoft YaHei"/>
              </a:rPr>
              <a:t>iBeacon</a:t>
            </a:r>
            <a:endParaRPr sz="320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2028953" cy="52937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b="0" dirty="0">
                <a:solidFill>
                  <a:srgbClr val="FFFFFF"/>
                </a:solidFill>
                <a:latin typeface="SimSun"/>
                <a:cs typeface="SimSun"/>
              </a:rPr>
              <a:t>ประวัติการแก้ไข</a:t>
            </a:r>
            <a:endParaRPr sz="2400" dirty="0">
              <a:latin typeface="SimSun"/>
              <a:cs typeface="SimSu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902550"/>
              </p:ext>
            </p:extLst>
          </p:nvPr>
        </p:nvGraphicFramePr>
        <p:xfrm>
          <a:off x="536371" y="905510"/>
          <a:ext cx="8279765" cy="22218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455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4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44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633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83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th-TH" sz="10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วันที่</a:t>
                      </a:r>
                      <a:endParaRPr sz="1000" dirty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  <a:solidFill>
                      <a:srgbClr val="4AACC5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th-TH" sz="10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เวอร์ชัน</a:t>
                      </a:r>
                      <a:endParaRPr sz="1000" dirty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  <a:solidFill>
                      <a:srgbClr val="4AACC5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th-TH" sz="10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หน้ารายละเอียด</a:t>
                      </a:r>
                      <a:endParaRPr sz="1000" dirty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  <a:solidFill>
                      <a:srgbClr val="4AACC5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th-TH" sz="1000" dirty="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เนื้อหาที่ได้รับการแก้ไข</a:t>
                      </a:r>
                      <a:endParaRPr sz="1000" dirty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  <a:solidFill>
                      <a:srgbClr val="4AAC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3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8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2015-04-20</a:t>
                      </a:r>
                      <a:endParaRPr sz="100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65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V5.0</a:t>
                      </a:r>
                      <a:endParaRPr sz="100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－</a:t>
                      </a:r>
                      <a:endParaRPr sz="100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th-TH" sz="1000" spc="-5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ฉบับพิมพ์ครั้งแรกได้รับการตีพิมพ์</a:t>
                      </a:r>
                      <a:endParaRPr sz="1000" dirty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05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8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2016-10-13</a:t>
                      </a:r>
                      <a:endParaRPr sz="100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65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V5.2.16090</a:t>
                      </a:r>
                      <a:endParaRPr sz="100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8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Ｐ26</a:t>
                      </a:r>
                      <a:endParaRPr sz="100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th-TH" sz="100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เพิ่มคำอธิบายเกี่ยวกับวิธีการวิเคราะห์บาร์โค้ดของกล้องในตัว</a:t>
                      </a:r>
                      <a:endParaRPr sz="1000" dirty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05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8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2017-08-30</a:t>
                      </a:r>
                      <a:endParaRPr sz="100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6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V6.0</a:t>
                      </a:r>
                      <a:endParaRPr sz="100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5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Ｐ11,36</a:t>
                      </a:r>
                      <a:endParaRPr sz="100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th-TH" sz="1000" spc="-5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เพิ่มข้อมูลเกี่ยวกับความไม่เข้ากันของเวอร์ชัน</a:t>
                      </a:r>
                      <a:r>
                        <a:rPr lang="en-US" sz="1000" spc="-5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 Windows</a:t>
                      </a:r>
                      <a:endParaRPr sz="1000" dirty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8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2021-04-14</a:t>
                      </a:r>
                      <a:endParaRPr sz="100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－</a:t>
                      </a:r>
                      <a:endParaRPr sz="100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－</a:t>
                      </a:r>
                      <a:endParaRPr sz="100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th-TH" sz="1000" spc="-5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ลบคำอธิบายเกี่ยวกับแท็ก </a:t>
                      </a:r>
                      <a:r>
                        <a:rPr lang="en-US" sz="1000" spc="-5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NFC (iPhone5S + </a:t>
                      </a:r>
                      <a:r>
                        <a:rPr lang="th-TH" sz="1000" spc="-5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แจ็คเก็ต </a:t>
                      </a:r>
                      <a:r>
                        <a:rPr lang="en-US" sz="1000" spc="-5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NFC)</a:t>
                      </a:r>
                      <a:endParaRPr sz="1000" dirty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05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8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2021-04-21</a:t>
                      </a:r>
                      <a:endParaRPr sz="100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－</a:t>
                      </a:r>
                      <a:endParaRPr sz="100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P</a:t>
                      </a:r>
                      <a:r>
                        <a:rPr sz="1000" spc="-16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100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26</a:t>
                      </a:r>
                      <a:endParaRPr sz="100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th-TH" sz="1000" spc="-5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เพิ่มสถานะการขายแท็ก </a:t>
                      </a:r>
                      <a:r>
                        <a:rPr lang="en-US" sz="1000" spc="-5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NFC (iPhone5S + </a:t>
                      </a:r>
                      <a:r>
                        <a:rPr lang="th-TH" sz="1000" spc="-5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แจ็คเก็ต </a:t>
                      </a:r>
                      <a:r>
                        <a:rPr lang="en-US" sz="1000" spc="-5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NFC)</a:t>
                      </a:r>
                      <a:endParaRPr sz="1000" dirty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905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8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2021-11-25</a:t>
                      </a:r>
                      <a:endParaRPr sz="100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－</a:t>
                      </a:r>
                      <a:endParaRPr sz="100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－</a:t>
                      </a:r>
                      <a:endParaRPr sz="100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th-TH" sz="1000" spc="-1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อัปเดตรูปภาพในแต่ละหน้าจอการตั้งค่าให้เกี่ยวข้องกับ </a:t>
                      </a:r>
                      <a:r>
                        <a:rPr lang="en-US" sz="1000" spc="-10" dirty="0" err="1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i</a:t>
                      </a:r>
                      <a:r>
                        <a:rPr lang="en-US" sz="1000" spc="-1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-Reporter V8</a:t>
                      </a:r>
                      <a:endParaRPr sz="1000" dirty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905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8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2022-08-18</a:t>
                      </a:r>
                      <a:endParaRPr sz="100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－</a:t>
                      </a:r>
                      <a:endParaRPr sz="100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P</a:t>
                      </a:r>
                      <a:r>
                        <a:rPr sz="1000" spc="-16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1000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26</a:t>
                      </a:r>
                      <a:endParaRPr sz="100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th-TH" sz="1000" spc="-5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ลบคำอธิบายเกี่ยวกับแท็ก </a:t>
                      </a:r>
                      <a:r>
                        <a:rPr lang="en-US" sz="1000" spc="-5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NFC (iPhone5S + </a:t>
                      </a:r>
                      <a:r>
                        <a:rPr lang="th-TH" sz="1000" spc="-5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แจ็คเก็ต </a:t>
                      </a:r>
                      <a:r>
                        <a:rPr lang="en-US" sz="1000" spc="-5" dirty="0">
                          <a:solidFill>
                            <a:srgbClr val="252525"/>
                          </a:solidFill>
                          <a:latin typeface="SimSun"/>
                          <a:cs typeface="SimSun"/>
                        </a:rPr>
                        <a:t>NFC)</a:t>
                      </a:r>
                      <a:endParaRPr sz="1000" dirty="0">
                        <a:latin typeface="SimSun"/>
                        <a:cs typeface="SimSun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1934" y="2120963"/>
            <a:ext cx="8764905" cy="4112260"/>
            <a:chOff x="241934" y="2120963"/>
            <a:chExt cx="8764905" cy="41122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1459" y="2145792"/>
              <a:ext cx="4212336" cy="313943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246697" y="2140966"/>
              <a:ext cx="4222115" cy="3148965"/>
            </a:xfrm>
            <a:custGeom>
              <a:avLst/>
              <a:gdLst/>
              <a:ahLst/>
              <a:cxnLst/>
              <a:rect l="l" t="t" r="r" b="b"/>
              <a:pathLst>
                <a:path w="4222115" h="3148965">
                  <a:moveTo>
                    <a:pt x="0" y="3148964"/>
                  </a:moveTo>
                  <a:lnTo>
                    <a:pt x="4221861" y="3148964"/>
                  </a:lnTo>
                  <a:lnTo>
                    <a:pt x="4221861" y="0"/>
                  </a:lnTo>
                  <a:lnTo>
                    <a:pt x="0" y="0"/>
                  </a:lnTo>
                  <a:lnTo>
                    <a:pt x="0" y="3148964"/>
                  </a:lnTo>
                  <a:close/>
                </a:path>
              </a:pathLst>
            </a:custGeom>
            <a:ln w="9525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15256" y="2130552"/>
              <a:ext cx="4207763" cy="315468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710430" y="2125726"/>
              <a:ext cx="4217670" cy="3164205"/>
            </a:xfrm>
            <a:custGeom>
              <a:avLst/>
              <a:gdLst/>
              <a:ahLst/>
              <a:cxnLst/>
              <a:rect l="l" t="t" r="r" b="b"/>
              <a:pathLst>
                <a:path w="4217670" h="3164204">
                  <a:moveTo>
                    <a:pt x="0" y="3164205"/>
                  </a:moveTo>
                  <a:lnTo>
                    <a:pt x="4217289" y="3164205"/>
                  </a:lnTo>
                  <a:lnTo>
                    <a:pt x="4217289" y="0"/>
                  </a:lnTo>
                  <a:lnTo>
                    <a:pt x="0" y="0"/>
                  </a:lnTo>
                  <a:lnTo>
                    <a:pt x="0" y="3164205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63383" y="2304288"/>
              <a:ext cx="1743455" cy="310286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7381493" y="2422398"/>
              <a:ext cx="1511935" cy="2871470"/>
            </a:xfrm>
            <a:custGeom>
              <a:avLst/>
              <a:gdLst/>
              <a:ahLst/>
              <a:cxnLst/>
              <a:rect l="l" t="t" r="r" b="b"/>
              <a:pathLst>
                <a:path w="1511934" h="2871470">
                  <a:moveTo>
                    <a:pt x="0" y="251967"/>
                  </a:moveTo>
                  <a:lnTo>
                    <a:pt x="4058" y="206667"/>
                  </a:lnTo>
                  <a:lnTo>
                    <a:pt x="15759" y="164034"/>
                  </a:lnTo>
                  <a:lnTo>
                    <a:pt x="34393" y="124779"/>
                  </a:lnTo>
                  <a:lnTo>
                    <a:pt x="59248" y="89614"/>
                  </a:lnTo>
                  <a:lnTo>
                    <a:pt x="89614" y="59248"/>
                  </a:lnTo>
                  <a:lnTo>
                    <a:pt x="124779" y="34393"/>
                  </a:lnTo>
                  <a:lnTo>
                    <a:pt x="164034" y="15759"/>
                  </a:lnTo>
                  <a:lnTo>
                    <a:pt x="206667" y="4058"/>
                  </a:lnTo>
                  <a:lnTo>
                    <a:pt x="251967" y="0"/>
                  </a:lnTo>
                  <a:lnTo>
                    <a:pt x="1259839" y="0"/>
                  </a:lnTo>
                  <a:lnTo>
                    <a:pt x="1305140" y="4058"/>
                  </a:lnTo>
                  <a:lnTo>
                    <a:pt x="1347773" y="15759"/>
                  </a:lnTo>
                  <a:lnTo>
                    <a:pt x="1387028" y="34393"/>
                  </a:lnTo>
                  <a:lnTo>
                    <a:pt x="1422193" y="59248"/>
                  </a:lnTo>
                  <a:lnTo>
                    <a:pt x="1452559" y="89614"/>
                  </a:lnTo>
                  <a:lnTo>
                    <a:pt x="1477414" y="124779"/>
                  </a:lnTo>
                  <a:lnTo>
                    <a:pt x="1496048" y="164034"/>
                  </a:lnTo>
                  <a:lnTo>
                    <a:pt x="1507749" y="206667"/>
                  </a:lnTo>
                  <a:lnTo>
                    <a:pt x="1511807" y="251967"/>
                  </a:lnTo>
                  <a:lnTo>
                    <a:pt x="1511807" y="2619247"/>
                  </a:lnTo>
                  <a:lnTo>
                    <a:pt x="1507749" y="2664548"/>
                  </a:lnTo>
                  <a:lnTo>
                    <a:pt x="1496048" y="2707181"/>
                  </a:lnTo>
                  <a:lnTo>
                    <a:pt x="1477414" y="2746436"/>
                  </a:lnTo>
                  <a:lnTo>
                    <a:pt x="1452559" y="2781601"/>
                  </a:lnTo>
                  <a:lnTo>
                    <a:pt x="1422193" y="2811967"/>
                  </a:lnTo>
                  <a:lnTo>
                    <a:pt x="1387028" y="2836822"/>
                  </a:lnTo>
                  <a:lnTo>
                    <a:pt x="1347773" y="2855456"/>
                  </a:lnTo>
                  <a:lnTo>
                    <a:pt x="1305140" y="2867157"/>
                  </a:lnTo>
                  <a:lnTo>
                    <a:pt x="1259839" y="2871216"/>
                  </a:lnTo>
                  <a:lnTo>
                    <a:pt x="251967" y="2871216"/>
                  </a:lnTo>
                  <a:lnTo>
                    <a:pt x="206667" y="2867157"/>
                  </a:lnTo>
                  <a:lnTo>
                    <a:pt x="164034" y="2855456"/>
                  </a:lnTo>
                  <a:lnTo>
                    <a:pt x="124779" y="2836822"/>
                  </a:lnTo>
                  <a:lnTo>
                    <a:pt x="89614" y="2811967"/>
                  </a:lnTo>
                  <a:lnTo>
                    <a:pt x="59248" y="2781601"/>
                  </a:lnTo>
                  <a:lnTo>
                    <a:pt x="34393" y="2746436"/>
                  </a:lnTo>
                  <a:lnTo>
                    <a:pt x="15759" y="2707181"/>
                  </a:lnTo>
                  <a:lnTo>
                    <a:pt x="4058" y="2664548"/>
                  </a:lnTo>
                  <a:lnTo>
                    <a:pt x="0" y="2619247"/>
                  </a:lnTo>
                  <a:lnTo>
                    <a:pt x="0" y="251967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191762" y="3515106"/>
              <a:ext cx="647700" cy="487680"/>
            </a:xfrm>
            <a:custGeom>
              <a:avLst/>
              <a:gdLst/>
              <a:ahLst/>
              <a:cxnLst/>
              <a:rect l="l" t="t" r="r" b="b"/>
              <a:pathLst>
                <a:path w="647700" h="487679">
                  <a:moveTo>
                    <a:pt x="403860" y="0"/>
                  </a:moveTo>
                  <a:lnTo>
                    <a:pt x="403860" y="121920"/>
                  </a:lnTo>
                  <a:lnTo>
                    <a:pt x="0" y="121920"/>
                  </a:lnTo>
                  <a:lnTo>
                    <a:pt x="0" y="365760"/>
                  </a:lnTo>
                  <a:lnTo>
                    <a:pt x="403860" y="365760"/>
                  </a:lnTo>
                  <a:lnTo>
                    <a:pt x="403860" y="487680"/>
                  </a:lnTo>
                  <a:lnTo>
                    <a:pt x="647700" y="243840"/>
                  </a:lnTo>
                  <a:lnTo>
                    <a:pt x="403860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191762" y="3515106"/>
              <a:ext cx="647700" cy="487680"/>
            </a:xfrm>
            <a:custGeom>
              <a:avLst/>
              <a:gdLst/>
              <a:ahLst/>
              <a:cxnLst/>
              <a:rect l="l" t="t" r="r" b="b"/>
              <a:pathLst>
                <a:path w="647700" h="487679">
                  <a:moveTo>
                    <a:pt x="403860" y="487680"/>
                  </a:moveTo>
                  <a:lnTo>
                    <a:pt x="403860" y="365760"/>
                  </a:lnTo>
                  <a:lnTo>
                    <a:pt x="0" y="365760"/>
                  </a:lnTo>
                  <a:lnTo>
                    <a:pt x="0" y="121920"/>
                  </a:lnTo>
                  <a:lnTo>
                    <a:pt x="403860" y="121920"/>
                  </a:lnTo>
                  <a:lnTo>
                    <a:pt x="403860" y="0"/>
                  </a:lnTo>
                  <a:lnTo>
                    <a:pt x="647700" y="243840"/>
                  </a:lnTo>
                  <a:lnTo>
                    <a:pt x="403860" y="487680"/>
                  </a:lnTo>
                  <a:close/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156198" y="4997704"/>
              <a:ext cx="1819910" cy="1223010"/>
            </a:xfrm>
            <a:custGeom>
              <a:avLst/>
              <a:gdLst/>
              <a:ahLst/>
              <a:cxnLst/>
              <a:rect l="l" t="t" r="r" b="b"/>
              <a:pathLst>
                <a:path w="1819909" h="1223010">
                  <a:moveTo>
                    <a:pt x="1699386" y="0"/>
                  </a:moveTo>
                  <a:lnTo>
                    <a:pt x="1061466" y="586994"/>
                  </a:lnTo>
                  <a:lnTo>
                    <a:pt x="0" y="586994"/>
                  </a:lnTo>
                  <a:lnTo>
                    <a:pt x="0" y="1222502"/>
                  </a:lnTo>
                  <a:lnTo>
                    <a:pt x="1819655" y="1222502"/>
                  </a:lnTo>
                  <a:lnTo>
                    <a:pt x="1819655" y="586994"/>
                  </a:lnTo>
                  <a:lnTo>
                    <a:pt x="1516379" y="586994"/>
                  </a:lnTo>
                  <a:lnTo>
                    <a:pt x="1699386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156198" y="4997704"/>
              <a:ext cx="1819910" cy="1223010"/>
            </a:xfrm>
            <a:custGeom>
              <a:avLst/>
              <a:gdLst/>
              <a:ahLst/>
              <a:cxnLst/>
              <a:rect l="l" t="t" r="r" b="b"/>
              <a:pathLst>
                <a:path w="1819909" h="1223010">
                  <a:moveTo>
                    <a:pt x="0" y="586994"/>
                  </a:moveTo>
                  <a:lnTo>
                    <a:pt x="1061466" y="586994"/>
                  </a:lnTo>
                  <a:lnTo>
                    <a:pt x="1699386" y="0"/>
                  </a:lnTo>
                  <a:lnTo>
                    <a:pt x="1516379" y="586994"/>
                  </a:lnTo>
                  <a:lnTo>
                    <a:pt x="1819655" y="586994"/>
                  </a:lnTo>
                  <a:lnTo>
                    <a:pt x="1819655" y="692912"/>
                  </a:lnTo>
                  <a:lnTo>
                    <a:pt x="1819655" y="851789"/>
                  </a:lnTo>
                  <a:lnTo>
                    <a:pt x="1819655" y="1222502"/>
                  </a:lnTo>
                  <a:lnTo>
                    <a:pt x="1516379" y="1222502"/>
                  </a:lnTo>
                  <a:lnTo>
                    <a:pt x="1061466" y="1222502"/>
                  </a:lnTo>
                  <a:lnTo>
                    <a:pt x="0" y="1222502"/>
                  </a:lnTo>
                  <a:lnTo>
                    <a:pt x="0" y="851789"/>
                  </a:lnTo>
                  <a:lnTo>
                    <a:pt x="0" y="692912"/>
                  </a:lnTo>
                  <a:lnTo>
                    <a:pt x="0" y="586994"/>
                  </a:lnTo>
                  <a:close/>
                </a:path>
              </a:pathLst>
            </a:custGeom>
            <a:ln w="25399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57047" y="27558"/>
            <a:ext cx="612584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dirty="0">
                <a:solidFill>
                  <a:srgbClr val="FFFFFF"/>
                </a:solidFill>
                <a:latin typeface="Microsoft YaHei"/>
                <a:cs typeface="Microsoft YaHei"/>
              </a:rPr>
              <a:t>การปรับแต่งเมนูปกติ</a:t>
            </a:r>
            <a:endParaRPr sz="3200" dirty="0">
              <a:latin typeface="Microsoft YaHei"/>
              <a:cs typeface="Microsoft YaHei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20</a:t>
            </a:fld>
            <a:endParaRPr dirty="0"/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330200" y="1804161"/>
            <a:ext cx="280098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450975" algn="l"/>
              </a:tabLst>
            </a:pPr>
            <a:r>
              <a:rPr lang="th-TH" sz="16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เมนูปกติ ไม่มีการปรับแต่ง</a:t>
            </a:r>
            <a:endParaRPr sz="1600" dirty="0">
              <a:latin typeface="Microsoft YaHei UI"/>
              <a:cs typeface="Microsoft YaHei U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795520" y="1790826"/>
            <a:ext cx="278765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450975" algn="l"/>
              </a:tabLst>
            </a:pPr>
            <a:r>
              <a:rPr lang="th-TH" sz="16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มีการปรับแต่งเมนูปกติ</a:t>
            </a:r>
            <a:endParaRPr sz="1600" dirty="0">
              <a:latin typeface="Microsoft YaHei UI"/>
              <a:cs typeface="Microsoft YaHei U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46697" y="725500"/>
            <a:ext cx="8646732" cy="8566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ตอนนี้คุณสามารถตั้งค่าภาพใดก็ได้บนเมนูปกติ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เช่นเดียวกับเมนูแบบกำหนดเอง หากคุณตั้งค่าไว้ใน </a:t>
            </a:r>
            <a:r>
              <a:rPr lang="en-US" sz="1800" dirty="0">
                <a:solidFill>
                  <a:srgbClr val="5C5C5C"/>
                </a:solidFill>
                <a:latin typeface="Microsoft JhengHei UI"/>
                <a:cs typeface="Microsoft JhengHei UI"/>
              </a:rPr>
              <a:t>Manager </a:t>
            </a:r>
            <a:r>
              <a:rPr lang="th-TH" sz="18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เมนูเหล่านั้นจะได้รับการอัปเดตโดยอัตโนมัติเมื่อคุณเข้าสู่ระบบบน </a:t>
            </a:r>
            <a:r>
              <a:rPr lang="en-US" sz="1800" dirty="0">
                <a:solidFill>
                  <a:srgbClr val="5C5C5C"/>
                </a:solidFill>
                <a:latin typeface="Microsoft JhengHei UI"/>
                <a:cs typeface="Microsoft JhengHei UI"/>
              </a:rPr>
              <a:t>iPad </a:t>
            </a:r>
            <a:r>
              <a:rPr lang="th-TH" sz="18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หรือ </a:t>
            </a:r>
            <a:r>
              <a:rPr lang="en-US" sz="1800" dirty="0">
                <a:solidFill>
                  <a:srgbClr val="5C5C5C"/>
                </a:solidFill>
                <a:latin typeface="Microsoft JhengHei UI"/>
                <a:cs typeface="Microsoft JhengHei UI"/>
              </a:rPr>
              <a:t>iPhone </a:t>
            </a:r>
            <a:r>
              <a:rPr lang="th-TH" sz="1800" dirty="0">
                <a:solidFill>
                  <a:srgbClr val="5C5C5C"/>
                </a:solidFill>
                <a:latin typeface="Microsoft JhengHei UI"/>
                <a:cs typeface="Microsoft JhengHei UI"/>
              </a:rPr>
              <a:t>ของคุณ</a:t>
            </a:r>
            <a:endParaRPr sz="1800" dirty="0">
              <a:latin typeface="Microsoft JhengHei UI"/>
              <a:cs typeface="Microsoft JhengHei U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235953" y="5730036"/>
            <a:ext cx="1548765" cy="346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 UI"/>
                <a:cs typeface="Microsoft YaHei UI"/>
              </a:rPr>
              <a:t>ตอนนี้คุณสามารถตั้งค่าภาพใดก็ได้</a:t>
            </a:r>
            <a:endParaRPr sz="1050" dirty="0">
              <a:latin typeface="Microsoft YaHei UI"/>
              <a:cs typeface="Microsoft YaHei U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1934" y="817943"/>
            <a:ext cx="3187700" cy="2396490"/>
            <a:chOff x="241934" y="817943"/>
            <a:chExt cx="3187700" cy="239649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1459" y="827531"/>
              <a:ext cx="3168395" cy="237744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246697" y="822705"/>
              <a:ext cx="3178175" cy="2386965"/>
            </a:xfrm>
            <a:custGeom>
              <a:avLst/>
              <a:gdLst/>
              <a:ahLst/>
              <a:cxnLst/>
              <a:rect l="l" t="t" r="r" b="b"/>
              <a:pathLst>
                <a:path w="3178175" h="2386965">
                  <a:moveTo>
                    <a:pt x="0" y="2386965"/>
                  </a:moveTo>
                  <a:lnTo>
                    <a:pt x="3177920" y="2386965"/>
                  </a:lnTo>
                  <a:lnTo>
                    <a:pt x="3177920" y="0"/>
                  </a:lnTo>
                  <a:lnTo>
                    <a:pt x="0" y="0"/>
                  </a:lnTo>
                  <a:lnTo>
                    <a:pt x="0" y="2386965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4047" y="1327391"/>
              <a:ext cx="1008900" cy="106376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02157" y="1445513"/>
              <a:ext cx="777240" cy="832485"/>
            </a:xfrm>
            <a:custGeom>
              <a:avLst/>
              <a:gdLst/>
              <a:ahLst/>
              <a:cxnLst/>
              <a:rect l="l" t="t" r="r" b="b"/>
              <a:pathLst>
                <a:path w="777240" h="832485">
                  <a:moveTo>
                    <a:pt x="0" y="129539"/>
                  </a:moveTo>
                  <a:lnTo>
                    <a:pt x="10180" y="79134"/>
                  </a:lnTo>
                  <a:lnTo>
                    <a:pt x="37942" y="37957"/>
                  </a:lnTo>
                  <a:lnTo>
                    <a:pt x="79118" y="10185"/>
                  </a:lnTo>
                  <a:lnTo>
                    <a:pt x="129540" y="0"/>
                  </a:lnTo>
                  <a:lnTo>
                    <a:pt x="647700" y="0"/>
                  </a:lnTo>
                  <a:lnTo>
                    <a:pt x="698121" y="10185"/>
                  </a:lnTo>
                  <a:lnTo>
                    <a:pt x="739297" y="37957"/>
                  </a:lnTo>
                  <a:lnTo>
                    <a:pt x="767059" y="79134"/>
                  </a:lnTo>
                  <a:lnTo>
                    <a:pt x="777240" y="129539"/>
                  </a:lnTo>
                  <a:lnTo>
                    <a:pt x="777240" y="702563"/>
                  </a:lnTo>
                  <a:lnTo>
                    <a:pt x="767059" y="752969"/>
                  </a:lnTo>
                  <a:lnTo>
                    <a:pt x="739297" y="794146"/>
                  </a:lnTo>
                  <a:lnTo>
                    <a:pt x="698121" y="821918"/>
                  </a:lnTo>
                  <a:lnTo>
                    <a:pt x="647700" y="832103"/>
                  </a:lnTo>
                  <a:lnTo>
                    <a:pt x="129540" y="832103"/>
                  </a:lnTo>
                  <a:lnTo>
                    <a:pt x="79118" y="821918"/>
                  </a:lnTo>
                  <a:lnTo>
                    <a:pt x="37942" y="794146"/>
                  </a:lnTo>
                  <a:lnTo>
                    <a:pt x="10180" y="752969"/>
                  </a:lnTo>
                  <a:lnTo>
                    <a:pt x="0" y="702563"/>
                  </a:lnTo>
                  <a:lnTo>
                    <a:pt x="0" y="129539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57047" y="27558"/>
            <a:ext cx="888695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dirty="0">
                <a:solidFill>
                  <a:srgbClr val="FFFFFF"/>
                </a:solidFill>
                <a:latin typeface="Microsoft YaHei"/>
                <a:cs typeface="Microsoft YaHei"/>
              </a:rPr>
              <a:t>สิ่งที่คุณสามารถทำได้จากเมนูแบบกำหนดเอง</a:t>
            </a:r>
            <a:endParaRPr sz="3200" dirty="0">
              <a:latin typeface="Microsoft YaHei"/>
              <a:cs typeface="Microsoft YaHe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21</a:t>
            </a:fld>
            <a:endParaRPr dirty="0"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869182" y="792944"/>
            <a:ext cx="4999990" cy="5435462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25"/>
              </a:spcBef>
            </a:pPr>
            <a:r>
              <a:rPr sz="24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●</a:t>
            </a:r>
            <a:r>
              <a:rPr lang="en-US" sz="24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lang="th-TH" sz="24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อย่าใช้อุปกรณ์</a:t>
            </a:r>
            <a:endParaRPr sz="2400" dirty="0">
              <a:latin typeface="Microsoft JhengHei UI"/>
              <a:cs typeface="Microsoft JhengHei UI"/>
            </a:endParaRPr>
          </a:p>
          <a:p>
            <a:pPr marL="365760">
              <a:lnSpc>
                <a:spcPct val="100000"/>
              </a:lnSpc>
              <a:spcBef>
                <a:spcPts val="525"/>
              </a:spcBef>
            </a:pP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① เรียกคำจำกัดความของแบบฟอร์มเปล่า</a:t>
            </a:r>
            <a:endParaRPr sz="2000" dirty="0">
              <a:latin typeface="Microsoft JhengHei UI"/>
              <a:cs typeface="Microsoft JhengHei U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500" dirty="0">
              <a:latin typeface="Microsoft JhengHei UI"/>
              <a:cs typeface="Microsoft JhengHei UI"/>
            </a:endParaRPr>
          </a:p>
          <a:p>
            <a:pPr marL="31115">
              <a:lnSpc>
                <a:spcPct val="100000"/>
              </a:lnSpc>
            </a:pPr>
            <a:r>
              <a:rPr sz="2400" spc="-335" dirty="0">
                <a:solidFill>
                  <a:srgbClr val="252525"/>
                </a:solidFill>
                <a:latin typeface="Microsoft JhengHei UI"/>
                <a:cs typeface="Microsoft JhengHei UI"/>
              </a:rPr>
              <a:t>●</a:t>
            </a:r>
            <a:r>
              <a:rPr lang="th-TH" sz="2400" spc="-335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lang="th-TH" sz="24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ใช้อุปกรณ์ของคุณ</a:t>
            </a:r>
            <a:endParaRPr sz="2400" dirty="0">
              <a:latin typeface="Microsoft JhengHei UI"/>
              <a:cs typeface="Microsoft JhengHei UI"/>
            </a:endParaRPr>
          </a:p>
          <a:p>
            <a:pPr marL="365760">
              <a:lnSpc>
                <a:spcPct val="100000"/>
              </a:lnSpc>
              <a:spcBef>
                <a:spcPts val="155"/>
              </a:spcBef>
            </a:pPr>
            <a:r>
              <a:rPr lang="th-TH" altLang="ja-JP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②</a:t>
            </a:r>
            <a:r>
              <a:rPr lang="en-US" altLang="ja-JP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lang="th-TH" altLang="ja-JP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เริ่มอุปกรณ์ที่ระบุ</a:t>
            </a:r>
            <a:endParaRPr lang="ja-JP" altLang="en-US" sz="2000" dirty="0">
              <a:latin typeface="Microsoft JhengHei UI"/>
              <a:cs typeface="Microsoft JhengHei UI"/>
            </a:endParaRPr>
          </a:p>
          <a:p>
            <a:pPr marL="365760">
              <a:lnSpc>
                <a:spcPct val="100000"/>
              </a:lnSpc>
            </a:pPr>
            <a:r>
              <a:rPr lang="ja-JP" altLang="en-US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→</a:t>
            </a:r>
            <a:r>
              <a:rPr lang="th-TH" altLang="ja-JP" sz="2000" spc="-415" dirty="0">
                <a:solidFill>
                  <a:srgbClr val="252525"/>
                </a:solidFill>
                <a:latin typeface="Microsoft JhengHei UI"/>
                <a:cs typeface="Microsoft JhengHei UI"/>
              </a:rPr>
              <a:t>   </a:t>
            </a:r>
            <a:r>
              <a:rPr lang="th-TH" altLang="ja-JP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อ่านบนอุปกรณ์</a:t>
            </a:r>
            <a:endParaRPr lang="ja-JP" altLang="en-US" sz="2000" dirty="0">
              <a:latin typeface="Microsoft JhengHei UI"/>
              <a:cs typeface="Microsoft JhengHei UI"/>
            </a:endParaRPr>
          </a:p>
          <a:p>
            <a:pPr marL="365760">
              <a:lnSpc>
                <a:spcPct val="100000"/>
              </a:lnSpc>
              <a:spcBef>
                <a:spcPts val="5"/>
              </a:spcBef>
            </a:pPr>
            <a:r>
              <a:rPr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→</a:t>
            </a:r>
            <a:r>
              <a:rPr lang="th-TH" sz="2000" b="1" u="sng" spc="-215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Microsoft YaHei UI"/>
                <a:cs typeface="Microsoft YaHei UI"/>
              </a:rPr>
              <a:t> </a:t>
            </a:r>
            <a:r>
              <a:rPr lang="th-TH" sz="2000" b="1" u="sng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Microsoft YaHei UI"/>
                <a:cs typeface="Microsoft YaHei UI"/>
              </a:rPr>
              <a:t>ตามคำจำกัดความของแบบฟอร์มที่ระบุ</a:t>
            </a:r>
            <a:endParaRPr sz="2000" dirty="0">
              <a:latin typeface="Microsoft JhengHei UI"/>
              <a:cs typeface="Microsoft JhengHei UI"/>
            </a:endParaRPr>
          </a:p>
          <a:p>
            <a:pPr marL="618490" marR="266065" indent="1270">
              <a:lnSpc>
                <a:spcPct val="100000"/>
              </a:lnSpc>
            </a:pP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อ่านโค้ด </a:t>
            </a:r>
            <a:r>
              <a:rPr lang="th-TH" sz="2000" b="1" u="sng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Microsoft YaHei UI"/>
                <a:cs typeface="Microsoft JhengHei UI"/>
              </a:rPr>
              <a:t>แยกย่อย</a:t>
            </a:r>
            <a:r>
              <a:rPr lang="th-TH" sz="2000" b="1" u="sng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Microsoft YaHei UI"/>
                <a:cs typeface="Microsoft YaHei UI"/>
              </a:rPr>
              <a:t>และป้อนข้อมูลลงในหลายคลัสเตอร์โดยอัตโนมัติ</a:t>
            </a: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เพื่อเริ่มต้นแบบฟอร์ม</a:t>
            </a:r>
            <a:endParaRPr sz="2000" dirty="0">
              <a:latin typeface="Microsoft JhengHei UI"/>
              <a:cs typeface="Microsoft JhengHei UI"/>
            </a:endParaRPr>
          </a:p>
          <a:p>
            <a:pPr marL="365760">
              <a:lnSpc>
                <a:spcPct val="100000"/>
              </a:lnSpc>
              <a:spcBef>
                <a:spcPts val="2175"/>
              </a:spcBef>
            </a:pP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③ สตาร์ทอุปกรณ์ที่ระบุ</a:t>
            </a:r>
            <a:endParaRPr sz="2000" dirty="0">
              <a:latin typeface="Microsoft JhengHei UI"/>
              <a:cs typeface="Microsoft JhengHei UI"/>
            </a:endParaRPr>
          </a:p>
          <a:p>
            <a:pPr marL="365760">
              <a:lnSpc>
                <a:spcPct val="100000"/>
              </a:lnSpc>
            </a:pPr>
            <a:r>
              <a:rPr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→</a:t>
            </a: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อ่านบนอุปกรณ์</a:t>
            </a:r>
            <a:endParaRPr sz="2000" dirty="0">
              <a:latin typeface="Microsoft JhengHei UI"/>
              <a:cs typeface="Microsoft JhengHei UI"/>
            </a:endParaRPr>
          </a:p>
          <a:p>
            <a:pPr marL="365760">
              <a:lnSpc>
                <a:spcPct val="100000"/>
              </a:lnSpc>
            </a:pPr>
            <a:r>
              <a:rPr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→</a:t>
            </a: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lang="th-TH" altLang="ja-JP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จากการอ่านโค้ด</a:t>
            </a:r>
            <a:r>
              <a:rPr lang="th-TH" altLang="ja-JP" sz="2000" b="1" u="sng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Microsoft YaHei UI"/>
                <a:cs typeface="Microsoft YaHei UI"/>
              </a:rPr>
              <a:t> ค้นหาคำจำกัดความของแบบฟอร์มหรือแบบฟอร์ม</a:t>
            </a:r>
            <a:endParaRPr sz="2000" dirty="0">
              <a:latin typeface="Microsoft YaHei UI"/>
              <a:cs typeface="Microsoft YaHei UI"/>
            </a:endParaRPr>
          </a:p>
          <a:p>
            <a:pPr marL="365760">
              <a:lnSpc>
                <a:spcPct val="100000"/>
              </a:lnSpc>
            </a:pPr>
            <a:r>
              <a:rPr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→</a:t>
            </a: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อ่านโค้ด </a:t>
            </a:r>
            <a:r>
              <a:rPr lang="th-TH" sz="2000" b="1" u="sng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Microsoft YaHei UI"/>
                <a:cs typeface="Microsoft JhengHei UI"/>
              </a:rPr>
              <a:t>แยกย่อย</a:t>
            </a:r>
            <a:r>
              <a:rPr lang="th-TH" sz="2000" b="1" u="sng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Microsoft YaHei UI"/>
                <a:cs typeface="Microsoft YaHei UI"/>
              </a:rPr>
              <a:t>เป็นหลายกลุ่ม</a:t>
            </a:r>
          </a:p>
          <a:p>
            <a:pPr marL="365760">
              <a:lnSpc>
                <a:spcPct val="100000"/>
              </a:lnSpc>
            </a:pPr>
            <a:r>
              <a:rPr lang="th-TH" sz="2000" b="1" u="sng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Microsoft YaHei UI"/>
                <a:cs typeface="Microsoft YaHei UI"/>
              </a:rPr>
              <a:t>ป้อนข้อความอัตโนมัติ</a:t>
            </a: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เพื่อเริ่มต้นแบบฟอร์ม</a:t>
            </a:r>
            <a:endParaRPr sz="20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175" y="1116647"/>
            <a:ext cx="9150350" cy="5741670"/>
            <a:chOff x="-3175" y="1116647"/>
            <a:chExt cx="9150350" cy="5741670"/>
          </a:xfrm>
        </p:grpSpPr>
        <p:sp>
          <p:nvSpPr>
            <p:cNvPr id="3" name="object 3"/>
            <p:cNvSpPr/>
            <p:nvPr/>
          </p:nvSpPr>
          <p:spPr>
            <a:xfrm>
              <a:off x="0" y="6492239"/>
              <a:ext cx="9144000" cy="365760"/>
            </a:xfrm>
            <a:custGeom>
              <a:avLst/>
              <a:gdLst/>
              <a:ahLst/>
              <a:cxnLst/>
              <a:rect l="l" t="t" r="r" b="b"/>
              <a:pathLst>
                <a:path w="9144000" h="365759">
                  <a:moveTo>
                    <a:pt x="9143999" y="0"/>
                  </a:moveTo>
                  <a:lnTo>
                    <a:pt x="0" y="0"/>
                  </a:lnTo>
                  <a:lnTo>
                    <a:pt x="0" y="365758"/>
                  </a:lnTo>
                  <a:lnTo>
                    <a:pt x="9143999" y="365758"/>
                  </a:lnTo>
                  <a:lnTo>
                    <a:pt x="914399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6492239"/>
              <a:ext cx="9144000" cy="0"/>
            </a:xfrm>
            <a:custGeom>
              <a:avLst/>
              <a:gdLst/>
              <a:ahLst/>
              <a:cxnLst/>
              <a:rect l="l" t="t" r="r" b="b"/>
              <a:pathLst>
                <a:path w="9144000">
                  <a:moveTo>
                    <a:pt x="0" y="0"/>
                  </a:moveTo>
                  <a:lnTo>
                    <a:pt x="9144000" y="0"/>
                  </a:lnTo>
                </a:path>
              </a:pathLst>
            </a:custGeom>
            <a:ln w="6350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34155" y="2819400"/>
              <a:ext cx="4824984" cy="361950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529329" y="2814637"/>
              <a:ext cx="4834890" cy="3629025"/>
            </a:xfrm>
            <a:custGeom>
              <a:avLst/>
              <a:gdLst/>
              <a:ahLst/>
              <a:cxnLst/>
              <a:rect l="l" t="t" r="r" b="b"/>
              <a:pathLst>
                <a:path w="4834890" h="3629025">
                  <a:moveTo>
                    <a:pt x="0" y="3629025"/>
                  </a:moveTo>
                  <a:lnTo>
                    <a:pt x="4834508" y="3629025"/>
                  </a:lnTo>
                  <a:lnTo>
                    <a:pt x="4834508" y="0"/>
                  </a:lnTo>
                  <a:lnTo>
                    <a:pt x="0" y="0"/>
                  </a:lnTo>
                  <a:lnTo>
                    <a:pt x="0" y="3629025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30440" y="4852416"/>
              <a:ext cx="1706879" cy="128168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7325614" y="4847653"/>
              <a:ext cx="1716405" cy="1291590"/>
            </a:xfrm>
            <a:custGeom>
              <a:avLst/>
              <a:gdLst/>
              <a:ahLst/>
              <a:cxnLst/>
              <a:rect l="l" t="t" r="r" b="b"/>
              <a:pathLst>
                <a:path w="1716404" h="1291589">
                  <a:moveTo>
                    <a:pt x="0" y="1291209"/>
                  </a:moveTo>
                  <a:lnTo>
                    <a:pt x="1716404" y="1291209"/>
                  </a:lnTo>
                  <a:lnTo>
                    <a:pt x="1716404" y="0"/>
                  </a:lnTo>
                  <a:lnTo>
                    <a:pt x="0" y="0"/>
                  </a:lnTo>
                  <a:lnTo>
                    <a:pt x="0" y="1291209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31564" y="1126236"/>
              <a:ext cx="2569464" cy="1927860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126738" y="1121410"/>
              <a:ext cx="2579370" cy="1937385"/>
            </a:xfrm>
            <a:custGeom>
              <a:avLst/>
              <a:gdLst/>
              <a:ahLst/>
              <a:cxnLst/>
              <a:rect l="l" t="t" r="r" b="b"/>
              <a:pathLst>
                <a:path w="2579370" h="1937385">
                  <a:moveTo>
                    <a:pt x="0" y="1937385"/>
                  </a:moveTo>
                  <a:lnTo>
                    <a:pt x="2578989" y="1937385"/>
                  </a:lnTo>
                  <a:lnTo>
                    <a:pt x="2578989" y="0"/>
                  </a:lnTo>
                  <a:lnTo>
                    <a:pt x="0" y="0"/>
                  </a:lnTo>
                  <a:lnTo>
                    <a:pt x="0" y="1937385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1063" y="1796796"/>
              <a:ext cx="3547872" cy="266090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26301" y="1791970"/>
              <a:ext cx="3557904" cy="2670810"/>
            </a:xfrm>
            <a:custGeom>
              <a:avLst/>
              <a:gdLst/>
              <a:ahLst/>
              <a:cxnLst/>
              <a:rect l="l" t="t" r="r" b="b"/>
              <a:pathLst>
                <a:path w="3557904" h="2670810">
                  <a:moveTo>
                    <a:pt x="0" y="2670429"/>
                  </a:moveTo>
                  <a:lnTo>
                    <a:pt x="3557397" y="2670429"/>
                  </a:lnTo>
                  <a:lnTo>
                    <a:pt x="3557397" y="0"/>
                  </a:lnTo>
                  <a:lnTo>
                    <a:pt x="0" y="0"/>
                  </a:lnTo>
                  <a:lnTo>
                    <a:pt x="0" y="2670429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0" y="0"/>
            <a:ext cx="9145270" cy="698500"/>
            <a:chOff x="0" y="0"/>
            <a:chExt cx="9145270" cy="698500"/>
          </a:xfrm>
        </p:grpSpPr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8951"/>
              <a:ext cx="9143999" cy="68923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9144000" cy="620267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761" y="601980"/>
              <a:ext cx="9144000" cy="38100"/>
            </a:xfrm>
            <a:custGeom>
              <a:avLst/>
              <a:gdLst/>
              <a:ahLst/>
              <a:cxnLst/>
              <a:rect l="l" t="t" r="r" b="b"/>
              <a:pathLst>
                <a:path w="9144000" h="38100">
                  <a:moveTo>
                    <a:pt x="0" y="38100"/>
                  </a:moveTo>
                  <a:lnTo>
                    <a:pt x="9144000" y="38100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257047" y="27558"/>
            <a:ext cx="856424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dirty="0">
                <a:solidFill>
                  <a:srgbClr val="FFFFFF"/>
                </a:solidFill>
                <a:latin typeface="Microsoft YaHei"/>
                <a:cs typeface="Microsoft YaHei"/>
              </a:rPr>
              <a:t>รหัสที่อ่านโดยอุปกรณ์จะถูกแยกและส่งออกมา</a:t>
            </a:r>
            <a:endParaRPr sz="3200" dirty="0">
              <a:latin typeface="Microsoft YaHei"/>
              <a:cs typeface="Microsoft YaHe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66496" y="725500"/>
            <a:ext cx="8618220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th-TH" dirty="0">
                <a:solidFill>
                  <a:srgbClr val="252525"/>
                </a:solidFill>
                <a:latin typeface="Microsoft JhengHei UI"/>
                <a:cs typeface="Microsoft JhengHei UI"/>
              </a:rPr>
              <a:t>แยกรหัสอุปกรณ์ที่อ่านโดยใช้อุปกรณ์และป้อนค่าลงในคำจำกัดความของแบบฟอร์มและแบบฟอร์มอินพุตมันจะถูกป้อนและส่งโดยอัตโนมัติ</a:t>
            </a:r>
            <a:endParaRPr sz="2000" dirty="0">
              <a:latin typeface="Microsoft JhengHei UI"/>
              <a:cs typeface="Microsoft JhengHei U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1255775" y="1673351"/>
            <a:ext cx="7534909" cy="4491355"/>
            <a:chOff x="1255775" y="1673351"/>
            <a:chExt cx="7534909" cy="4491355"/>
          </a:xfrm>
        </p:grpSpPr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332731" y="3200399"/>
              <a:ext cx="3048000" cy="296418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44167" y="2281415"/>
              <a:ext cx="1091183" cy="1207020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462277" y="2399537"/>
              <a:ext cx="859790" cy="975360"/>
            </a:xfrm>
            <a:custGeom>
              <a:avLst/>
              <a:gdLst/>
              <a:ahLst/>
              <a:cxnLst/>
              <a:rect l="l" t="t" r="r" b="b"/>
              <a:pathLst>
                <a:path w="859789" h="975360">
                  <a:moveTo>
                    <a:pt x="0" y="143256"/>
                  </a:moveTo>
                  <a:lnTo>
                    <a:pt x="7303" y="97974"/>
                  </a:lnTo>
                  <a:lnTo>
                    <a:pt x="27639" y="58649"/>
                  </a:lnTo>
                  <a:lnTo>
                    <a:pt x="58649" y="27639"/>
                  </a:lnTo>
                  <a:lnTo>
                    <a:pt x="97974" y="7303"/>
                  </a:lnTo>
                  <a:lnTo>
                    <a:pt x="143256" y="0"/>
                  </a:lnTo>
                  <a:lnTo>
                    <a:pt x="716279" y="0"/>
                  </a:lnTo>
                  <a:lnTo>
                    <a:pt x="761561" y="7303"/>
                  </a:lnTo>
                  <a:lnTo>
                    <a:pt x="800886" y="27639"/>
                  </a:lnTo>
                  <a:lnTo>
                    <a:pt x="831896" y="58649"/>
                  </a:lnTo>
                  <a:lnTo>
                    <a:pt x="852232" y="97974"/>
                  </a:lnTo>
                  <a:lnTo>
                    <a:pt x="859535" y="143256"/>
                  </a:lnTo>
                  <a:lnTo>
                    <a:pt x="859535" y="832103"/>
                  </a:lnTo>
                  <a:lnTo>
                    <a:pt x="852232" y="877385"/>
                  </a:lnTo>
                  <a:lnTo>
                    <a:pt x="831896" y="916710"/>
                  </a:lnTo>
                  <a:lnTo>
                    <a:pt x="800886" y="947720"/>
                  </a:lnTo>
                  <a:lnTo>
                    <a:pt x="761561" y="968056"/>
                  </a:lnTo>
                  <a:lnTo>
                    <a:pt x="716279" y="975360"/>
                  </a:lnTo>
                  <a:lnTo>
                    <a:pt x="143256" y="975360"/>
                  </a:lnTo>
                  <a:lnTo>
                    <a:pt x="97974" y="968056"/>
                  </a:lnTo>
                  <a:lnTo>
                    <a:pt x="58649" y="947720"/>
                  </a:lnTo>
                  <a:lnTo>
                    <a:pt x="27639" y="916710"/>
                  </a:lnTo>
                  <a:lnTo>
                    <a:pt x="7303" y="877385"/>
                  </a:lnTo>
                  <a:lnTo>
                    <a:pt x="0" y="832103"/>
                  </a:lnTo>
                  <a:lnTo>
                    <a:pt x="0" y="143256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620767" y="2170188"/>
              <a:ext cx="4169664" cy="1176515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4738878" y="2288285"/>
              <a:ext cx="3938270" cy="944880"/>
            </a:xfrm>
            <a:custGeom>
              <a:avLst/>
              <a:gdLst/>
              <a:ahLst/>
              <a:cxnLst/>
              <a:rect l="l" t="t" r="r" b="b"/>
              <a:pathLst>
                <a:path w="3938270" h="944880">
                  <a:moveTo>
                    <a:pt x="0" y="157479"/>
                  </a:moveTo>
                  <a:lnTo>
                    <a:pt x="8026" y="107696"/>
                  </a:lnTo>
                  <a:lnTo>
                    <a:pt x="30378" y="64465"/>
                  </a:lnTo>
                  <a:lnTo>
                    <a:pt x="64465" y="30378"/>
                  </a:lnTo>
                  <a:lnTo>
                    <a:pt x="107696" y="8026"/>
                  </a:lnTo>
                  <a:lnTo>
                    <a:pt x="157480" y="0"/>
                  </a:lnTo>
                  <a:lnTo>
                    <a:pt x="3780536" y="0"/>
                  </a:lnTo>
                  <a:lnTo>
                    <a:pt x="3830320" y="8026"/>
                  </a:lnTo>
                  <a:lnTo>
                    <a:pt x="3873550" y="30378"/>
                  </a:lnTo>
                  <a:lnTo>
                    <a:pt x="3907637" y="64465"/>
                  </a:lnTo>
                  <a:lnTo>
                    <a:pt x="3929989" y="107696"/>
                  </a:lnTo>
                  <a:lnTo>
                    <a:pt x="3938016" y="157479"/>
                  </a:lnTo>
                  <a:lnTo>
                    <a:pt x="3938016" y="787400"/>
                  </a:lnTo>
                  <a:lnTo>
                    <a:pt x="3929989" y="837183"/>
                  </a:lnTo>
                  <a:lnTo>
                    <a:pt x="3907637" y="880414"/>
                  </a:lnTo>
                  <a:lnTo>
                    <a:pt x="3873550" y="914501"/>
                  </a:lnTo>
                  <a:lnTo>
                    <a:pt x="3830320" y="936853"/>
                  </a:lnTo>
                  <a:lnTo>
                    <a:pt x="3780536" y="944879"/>
                  </a:lnTo>
                  <a:lnTo>
                    <a:pt x="157480" y="944879"/>
                  </a:lnTo>
                  <a:lnTo>
                    <a:pt x="107696" y="936853"/>
                  </a:lnTo>
                  <a:lnTo>
                    <a:pt x="64465" y="914501"/>
                  </a:lnTo>
                  <a:lnTo>
                    <a:pt x="30378" y="880414"/>
                  </a:lnTo>
                  <a:lnTo>
                    <a:pt x="8026" y="837183"/>
                  </a:lnTo>
                  <a:lnTo>
                    <a:pt x="0" y="787400"/>
                  </a:lnTo>
                  <a:lnTo>
                    <a:pt x="0" y="157479"/>
                  </a:lnTo>
                  <a:close/>
                </a:path>
              </a:pathLst>
            </a:custGeom>
            <a:ln w="25399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117847" y="2756903"/>
              <a:ext cx="589788" cy="752868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172711" y="2781299"/>
              <a:ext cx="484632" cy="659891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4172711" y="2781299"/>
              <a:ext cx="485140" cy="660400"/>
            </a:xfrm>
            <a:custGeom>
              <a:avLst/>
              <a:gdLst/>
              <a:ahLst/>
              <a:cxnLst/>
              <a:rect l="l" t="t" r="r" b="b"/>
              <a:pathLst>
                <a:path w="485139" h="660400">
                  <a:moveTo>
                    <a:pt x="363474" y="0"/>
                  </a:moveTo>
                  <a:lnTo>
                    <a:pt x="363474" y="417575"/>
                  </a:lnTo>
                  <a:lnTo>
                    <a:pt x="484632" y="417575"/>
                  </a:lnTo>
                  <a:lnTo>
                    <a:pt x="242315" y="659891"/>
                  </a:lnTo>
                  <a:lnTo>
                    <a:pt x="0" y="417575"/>
                  </a:lnTo>
                  <a:lnTo>
                    <a:pt x="121158" y="417575"/>
                  </a:lnTo>
                  <a:lnTo>
                    <a:pt x="121158" y="0"/>
                  </a:lnTo>
                  <a:lnTo>
                    <a:pt x="363474" y="0"/>
                  </a:lnTo>
                  <a:close/>
                </a:path>
              </a:pathLst>
            </a:custGeom>
            <a:ln w="9525">
              <a:solidFill>
                <a:srgbClr val="F485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263139" y="2138171"/>
              <a:ext cx="1906524" cy="672084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310383" y="2168651"/>
              <a:ext cx="1815083" cy="568451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2310383" y="2168651"/>
              <a:ext cx="1815464" cy="568960"/>
            </a:xfrm>
            <a:custGeom>
              <a:avLst/>
              <a:gdLst/>
              <a:ahLst/>
              <a:cxnLst/>
              <a:rect l="l" t="t" r="r" b="b"/>
              <a:pathLst>
                <a:path w="1815464" h="568960">
                  <a:moveTo>
                    <a:pt x="0" y="142112"/>
                  </a:moveTo>
                  <a:lnTo>
                    <a:pt x="1530858" y="142112"/>
                  </a:lnTo>
                  <a:lnTo>
                    <a:pt x="1530858" y="0"/>
                  </a:lnTo>
                  <a:lnTo>
                    <a:pt x="1815083" y="284225"/>
                  </a:lnTo>
                  <a:lnTo>
                    <a:pt x="1530858" y="568451"/>
                  </a:lnTo>
                  <a:lnTo>
                    <a:pt x="1530858" y="426338"/>
                  </a:lnTo>
                  <a:lnTo>
                    <a:pt x="0" y="426338"/>
                  </a:lnTo>
                  <a:lnTo>
                    <a:pt x="0" y="142112"/>
                  </a:lnTo>
                  <a:close/>
                </a:path>
              </a:pathLst>
            </a:custGeom>
            <a:ln w="9525">
              <a:solidFill>
                <a:srgbClr val="F485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255775" y="1673351"/>
              <a:ext cx="946403" cy="873251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260347" y="1722158"/>
              <a:ext cx="873252" cy="400773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03019" y="1700783"/>
              <a:ext cx="856488" cy="782319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1303019" y="1700783"/>
              <a:ext cx="856615" cy="782320"/>
            </a:xfrm>
            <a:custGeom>
              <a:avLst/>
              <a:gdLst/>
              <a:ahLst/>
              <a:cxnLst/>
              <a:rect l="l" t="t" r="r" b="b"/>
              <a:pathLst>
                <a:path w="856614" h="782319">
                  <a:moveTo>
                    <a:pt x="0" y="0"/>
                  </a:moveTo>
                  <a:lnTo>
                    <a:pt x="499618" y="0"/>
                  </a:lnTo>
                  <a:lnTo>
                    <a:pt x="713740" y="0"/>
                  </a:lnTo>
                  <a:lnTo>
                    <a:pt x="856488" y="0"/>
                  </a:lnTo>
                  <a:lnTo>
                    <a:pt x="856488" y="211581"/>
                  </a:lnTo>
                  <a:lnTo>
                    <a:pt x="856488" y="302260"/>
                  </a:lnTo>
                  <a:lnTo>
                    <a:pt x="856488" y="362712"/>
                  </a:lnTo>
                  <a:lnTo>
                    <a:pt x="713740" y="362712"/>
                  </a:lnTo>
                  <a:lnTo>
                    <a:pt x="639826" y="782319"/>
                  </a:lnTo>
                  <a:lnTo>
                    <a:pt x="499618" y="362712"/>
                  </a:lnTo>
                  <a:lnTo>
                    <a:pt x="0" y="362712"/>
                  </a:lnTo>
                  <a:lnTo>
                    <a:pt x="0" y="302260"/>
                  </a:lnTo>
                  <a:lnTo>
                    <a:pt x="0" y="211581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F485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1382013" y="1755775"/>
            <a:ext cx="63500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FF0000"/>
                </a:solidFill>
                <a:latin typeface="Microsoft YaHei"/>
                <a:cs typeface="Microsoft YaHei"/>
              </a:rPr>
              <a:t>①</a:t>
            </a:r>
            <a:r>
              <a:rPr lang="th-TH" sz="1200" b="1" dirty="0">
                <a:solidFill>
                  <a:srgbClr val="FF0000"/>
                </a:solidFill>
                <a:latin typeface="Microsoft YaHei"/>
                <a:cs typeface="Microsoft YaHei"/>
              </a:rPr>
              <a:t> แตะ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5037899" y="1549920"/>
            <a:ext cx="3603625" cy="1434465"/>
            <a:chOff x="5037899" y="1549920"/>
            <a:chExt cx="3603625" cy="1434465"/>
          </a:xfrm>
        </p:grpSpPr>
        <p:pic>
          <p:nvPicPr>
            <p:cNvPr id="37" name="object 3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047487" y="2348484"/>
              <a:ext cx="3584448" cy="626363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5042661" y="2343658"/>
              <a:ext cx="3594100" cy="636270"/>
            </a:xfrm>
            <a:custGeom>
              <a:avLst/>
              <a:gdLst/>
              <a:ahLst/>
              <a:cxnLst/>
              <a:rect l="l" t="t" r="r" b="b"/>
              <a:pathLst>
                <a:path w="3594100" h="636269">
                  <a:moveTo>
                    <a:pt x="0" y="635888"/>
                  </a:moveTo>
                  <a:lnTo>
                    <a:pt x="3593972" y="635888"/>
                  </a:lnTo>
                  <a:lnTo>
                    <a:pt x="3593972" y="0"/>
                  </a:lnTo>
                  <a:lnTo>
                    <a:pt x="0" y="0"/>
                  </a:lnTo>
                  <a:lnTo>
                    <a:pt x="0" y="635888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147815" y="1549920"/>
              <a:ext cx="2272284" cy="748271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736079" y="1623098"/>
              <a:ext cx="1482852" cy="400773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6195694" y="1577340"/>
              <a:ext cx="2181732" cy="657987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6195694" y="1577340"/>
              <a:ext cx="2181860" cy="658495"/>
            </a:xfrm>
            <a:custGeom>
              <a:avLst/>
              <a:gdLst/>
              <a:ahLst/>
              <a:cxnLst/>
              <a:rect l="l" t="t" r="r" b="b"/>
              <a:pathLst>
                <a:path w="2181859" h="658494">
                  <a:moveTo>
                    <a:pt x="583056" y="0"/>
                  </a:moveTo>
                  <a:lnTo>
                    <a:pt x="849502" y="0"/>
                  </a:lnTo>
                  <a:lnTo>
                    <a:pt x="1249172" y="0"/>
                  </a:lnTo>
                  <a:lnTo>
                    <a:pt x="2181732" y="0"/>
                  </a:lnTo>
                  <a:lnTo>
                    <a:pt x="2181732" y="239140"/>
                  </a:lnTo>
                  <a:lnTo>
                    <a:pt x="2181732" y="341630"/>
                  </a:lnTo>
                  <a:lnTo>
                    <a:pt x="2181732" y="409956"/>
                  </a:lnTo>
                  <a:lnTo>
                    <a:pt x="1249172" y="409956"/>
                  </a:lnTo>
                  <a:lnTo>
                    <a:pt x="0" y="657987"/>
                  </a:lnTo>
                  <a:lnTo>
                    <a:pt x="849502" y="409956"/>
                  </a:lnTo>
                  <a:lnTo>
                    <a:pt x="583056" y="409956"/>
                  </a:lnTo>
                  <a:lnTo>
                    <a:pt x="583056" y="341630"/>
                  </a:lnTo>
                  <a:lnTo>
                    <a:pt x="583056" y="239140"/>
                  </a:lnTo>
                  <a:lnTo>
                    <a:pt x="583056" y="0"/>
                  </a:lnTo>
                  <a:close/>
                </a:path>
              </a:pathLst>
            </a:custGeom>
            <a:ln w="9525">
              <a:solidFill>
                <a:srgbClr val="F485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6858761" y="1655521"/>
            <a:ext cx="124714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FF0000"/>
                </a:solidFill>
                <a:latin typeface="Microsoft YaHei"/>
                <a:cs typeface="Microsoft YaHei"/>
              </a:rPr>
              <a:t>② </a:t>
            </a:r>
            <a:r>
              <a:rPr lang="th-TH" sz="1200" b="1" dirty="0">
                <a:solidFill>
                  <a:srgbClr val="FF0000"/>
                </a:solidFill>
                <a:latin typeface="Microsoft YaHei"/>
                <a:cs typeface="Microsoft YaHei"/>
              </a:rPr>
              <a:t>อ่านโค้ด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60960" y="2609062"/>
            <a:ext cx="7850505" cy="3533140"/>
            <a:chOff x="60960" y="2609062"/>
            <a:chExt cx="7850505" cy="3533140"/>
          </a:xfrm>
        </p:grpSpPr>
        <p:pic>
          <p:nvPicPr>
            <p:cNvPr id="45" name="object 4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570219" y="2619743"/>
              <a:ext cx="1467612" cy="515124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5694425" y="2743962"/>
              <a:ext cx="1224280" cy="271780"/>
            </a:xfrm>
            <a:custGeom>
              <a:avLst/>
              <a:gdLst/>
              <a:ahLst/>
              <a:cxnLst/>
              <a:rect l="l" t="t" r="r" b="b"/>
              <a:pathLst>
                <a:path w="1224279" h="271780">
                  <a:moveTo>
                    <a:pt x="0" y="11811"/>
                  </a:moveTo>
                  <a:lnTo>
                    <a:pt x="0" y="5334"/>
                  </a:lnTo>
                  <a:lnTo>
                    <a:pt x="5334" y="0"/>
                  </a:lnTo>
                  <a:lnTo>
                    <a:pt x="11811" y="0"/>
                  </a:lnTo>
                  <a:lnTo>
                    <a:pt x="1211960" y="0"/>
                  </a:lnTo>
                  <a:lnTo>
                    <a:pt x="1218438" y="0"/>
                  </a:lnTo>
                  <a:lnTo>
                    <a:pt x="1223772" y="5334"/>
                  </a:lnTo>
                  <a:lnTo>
                    <a:pt x="1223772" y="11811"/>
                  </a:lnTo>
                  <a:lnTo>
                    <a:pt x="1223772" y="259461"/>
                  </a:lnTo>
                  <a:lnTo>
                    <a:pt x="1223772" y="265938"/>
                  </a:lnTo>
                  <a:lnTo>
                    <a:pt x="1218438" y="271272"/>
                  </a:lnTo>
                  <a:lnTo>
                    <a:pt x="1211960" y="271272"/>
                  </a:lnTo>
                  <a:lnTo>
                    <a:pt x="11811" y="271272"/>
                  </a:lnTo>
                  <a:lnTo>
                    <a:pt x="5334" y="271272"/>
                  </a:lnTo>
                  <a:lnTo>
                    <a:pt x="0" y="265938"/>
                  </a:lnTo>
                  <a:lnTo>
                    <a:pt x="0" y="259461"/>
                  </a:lnTo>
                  <a:lnTo>
                    <a:pt x="0" y="11811"/>
                  </a:lnTo>
                  <a:close/>
                </a:path>
              </a:pathLst>
            </a:custGeom>
            <a:ln w="38100">
              <a:solidFill>
                <a:srgbClr val="E62CE6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376927" y="3409175"/>
              <a:ext cx="2955035" cy="926604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4501133" y="3533394"/>
              <a:ext cx="2711450" cy="683260"/>
            </a:xfrm>
            <a:custGeom>
              <a:avLst/>
              <a:gdLst/>
              <a:ahLst/>
              <a:cxnLst/>
              <a:rect l="l" t="t" r="r" b="b"/>
              <a:pathLst>
                <a:path w="2711450" h="683260">
                  <a:moveTo>
                    <a:pt x="0" y="29844"/>
                  </a:moveTo>
                  <a:lnTo>
                    <a:pt x="2341" y="18216"/>
                  </a:lnTo>
                  <a:lnTo>
                    <a:pt x="8731" y="8731"/>
                  </a:lnTo>
                  <a:lnTo>
                    <a:pt x="18216" y="2341"/>
                  </a:lnTo>
                  <a:lnTo>
                    <a:pt x="29844" y="0"/>
                  </a:lnTo>
                  <a:lnTo>
                    <a:pt x="2681350" y="0"/>
                  </a:lnTo>
                  <a:lnTo>
                    <a:pt x="2692979" y="2341"/>
                  </a:lnTo>
                  <a:lnTo>
                    <a:pt x="2702464" y="8731"/>
                  </a:lnTo>
                  <a:lnTo>
                    <a:pt x="2708854" y="18216"/>
                  </a:lnTo>
                  <a:lnTo>
                    <a:pt x="2711195" y="29844"/>
                  </a:lnTo>
                  <a:lnTo>
                    <a:pt x="2711195" y="652906"/>
                  </a:lnTo>
                  <a:lnTo>
                    <a:pt x="2708854" y="664535"/>
                  </a:lnTo>
                  <a:lnTo>
                    <a:pt x="2702464" y="674020"/>
                  </a:lnTo>
                  <a:lnTo>
                    <a:pt x="2692979" y="680410"/>
                  </a:lnTo>
                  <a:lnTo>
                    <a:pt x="2681350" y="682751"/>
                  </a:lnTo>
                  <a:lnTo>
                    <a:pt x="29844" y="682751"/>
                  </a:lnTo>
                  <a:lnTo>
                    <a:pt x="18216" y="680410"/>
                  </a:lnTo>
                  <a:lnTo>
                    <a:pt x="8731" y="674020"/>
                  </a:lnTo>
                  <a:lnTo>
                    <a:pt x="2341" y="664535"/>
                  </a:lnTo>
                  <a:lnTo>
                    <a:pt x="0" y="652906"/>
                  </a:lnTo>
                  <a:lnTo>
                    <a:pt x="0" y="29844"/>
                  </a:lnTo>
                  <a:close/>
                </a:path>
              </a:pathLst>
            </a:custGeom>
            <a:ln w="38100">
              <a:solidFill>
                <a:srgbClr val="E62CE6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243827" y="2993136"/>
              <a:ext cx="1254264" cy="1109471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6286500" y="3013837"/>
              <a:ext cx="1172845" cy="925194"/>
            </a:xfrm>
            <a:custGeom>
              <a:avLst/>
              <a:gdLst/>
              <a:ahLst/>
              <a:cxnLst/>
              <a:rect l="l" t="t" r="r" b="b"/>
              <a:pathLst>
                <a:path w="1172845" h="925195">
                  <a:moveTo>
                    <a:pt x="1067739" y="755207"/>
                  </a:moveTo>
                  <a:lnTo>
                    <a:pt x="1061348" y="755681"/>
                  </a:lnTo>
                  <a:lnTo>
                    <a:pt x="1054607" y="759079"/>
                  </a:lnTo>
                  <a:lnTo>
                    <a:pt x="925195" y="861440"/>
                  </a:lnTo>
                  <a:lnTo>
                    <a:pt x="1077976" y="923798"/>
                  </a:lnTo>
                  <a:lnTo>
                    <a:pt x="1085363" y="925187"/>
                  </a:lnTo>
                  <a:lnTo>
                    <a:pt x="1092501" y="923671"/>
                  </a:lnTo>
                  <a:lnTo>
                    <a:pt x="1098567" y="919583"/>
                  </a:lnTo>
                  <a:lnTo>
                    <a:pt x="1102741" y="913257"/>
                  </a:lnTo>
                  <a:lnTo>
                    <a:pt x="1104149" y="905869"/>
                  </a:lnTo>
                  <a:lnTo>
                    <a:pt x="1102677" y="898731"/>
                  </a:lnTo>
                  <a:lnTo>
                    <a:pt x="1098633" y="892665"/>
                  </a:lnTo>
                  <a:lnTo>
                    <a:pt x="1092327" y="888492"/>
                  </a:lnTo>
                  <a:lnTo>
                    <a:pt x="1058111" y="874521"/>
                  </a:lnTo>
                  <a:lnTo>
                    <a:pt x="967740" y="874521"/>
                  </a:lnTo>
                  <a:lnTo>
                    <a:pt x="957579" y="837819"/>
                  </a:lnTo>
                  <a:lnTo>
                    <a:pt x="998854" y="819657"/>
                  </a:lnTo>
                  <a:lnTo>
                    <a:pt x="1034288" y="792607"/>
                  </a:lnTo>
                  <a:lnTo>
                    <a:pt x="1066800" y="756538"/>
                  </a:lnTo>
                  <a:lnTo>
                    <a:pt x="1067739" y="755207"/>
                  </a:lnTo>
                  <a:close/>
                </a:path>
                <a:path w="1172845" h="925195">
                  <a:moveTo>
                    <a:pt x="1068625" y="755141"/>
                  </a:moveTo>
                  <a:lnTo>
                    <a:pt x="1067739" y="755207"/>
                  </a:lnTo>
                  <a:lnTo>
                    <a:pt x="1066800" y="756538"/>
                  </a:lnTo>
                  <a:lnTo>
                    <a:pt x="1051052" y="775715"/>
                  </a:lnTo>
                  <a:lnTo>
                    <a:pt x="1017016" y="807085"/>
                  </a:lnTo>
                  <a:lnTo>
                    <a:pt x="980313" y="829563"/>
                  </a:lnTo>
                  <a:lnTo>
                    <a:pt x="957579" y="837819"/>
                  </a:lnTo>
                  <a:lnTo>
                    <a:pt x="967740" y="874521"/>
                  </a:lnTo>
                  <a:lnTo>
                    <a:pt x="974344" y="872617"/>
                  </a:lnTo>
                  <a:lnTo>
                    <a:pt x="978500" y="871093"/>
                  </a:lnTo>
                  <a:lnTo>
                    <a:pt x="974471" y="871093"/>
                  </a:lnTo>
                  <a:lnTo>
                    <a:pt x="969772" y="838454"/>
                  </a:lnTo>
                  <a:lnTo>
                    <a:pt x="1015749" y="838454"/>
                  </a:lnTo>
                  <a:lnTo>
                    <a:pt x="1078229" y="789051"/>
                  </a:lnTo>
                  <a:lnTo>
                    <a:pt x="1083119" y="783238"/>
                  </a:lnTo>
                  <a:lnTo>
                    <a:pt x="1085341" y="776271"/>
                  </a:lnTo>
                  <a:lnTo>
                    <a:pt x="1084802" y="768994"/>
                  </a:lnTo>
                  <a:lnTo>
                    <a:pt x="1081404" y="762254"/>
                  </a:lnTo>
                  <a:lnTo>
                    <a:pt x="1075592" y="757364"/>
                  </a:lnTo>
                  <a:lnTo>
                    <a:pt x="1068625" y="755141"/>
                  </a:lnTo>
                  <a:close/>
                </a:path>
                <a:path w="1172845" h="925195">
                  <a:moveTo>
                    <a:pt x="1012235" y="855791"/>
                  </a:moveTo>
                  <a:lnTo>
                    <a:pt x="974344" y="872617"/>
                  </a:lnTo>
                  <a:lnTo>
                    <a:pt x="967740" y="874521"/>
                  </a:lnTo>
                  <a:lnTo>
                    <a:pt x="1058111" y="874521"/>
                  </a:lnTo>
                  <a:lnTo>
                    <a:pt x="1012235" y="855791"/>
                  </a:lnTo>
                  <a:close/>
                </a:path>
                <a:path w="1172845" h="925195">
                  <a:moveTo>
                    <a:pt x="969772" y="838454"/>
                  </a:moveTo>
                  <a:lnTo>
                    <a:pt x="974471" y="871093"/>
                  </a:lnTo>
                  <a:lnTo>
                    <a:pt x="1000092" y="850833"/>
                  </a:lnTo>
                  <a:lnTo>
                    <a:pt x="969772" y="838454"/>
                  </a:lnTo>
                  <a:close/>
                </a:path>
                <a:path w="1172845" h="925195">
                  <a:moveTo>
                    <a:pt x="1000092" y="850833"/>
                  </a:moveTo>
                  <a:lnTo>
                    <a:pt x="974471" y="871093"/>
                  </a:lnTo>
                  <a:lnTo>
                    <a:pt x="978500" y="871093"/>
                  </a:lnTo>
                  <a:lnTo>
                    <a:pt x="985774" y="868426"/>
                  </a:lnTo>
                  <a:lnTo>
                    <a:pt x="997330" y="863600"/>
                  </a:lnTo>
                  <a:lnTo>
                    <a:pt x="1008633" y="857885"/>
                  </a:lnTo>
                  <a:lnTo>
                    <a:pt x="1012235" y="855791"/>
                  </a:lnTo>
                  <a:lnTo>
                    <a:pt x="1000092" y="850833"/>
                  </a:lnTo>
                  <a:close/>
                </a:path>
                <a:path w="1172845" h="925195">
                  <a:moveTo>
                    <a:pt x="1114245" y="755141"/>
                  </a:moveTo>
                  <a:lnTo>
                    <a:pt x="1068625" y="755141"/>
                  </a:lnTo>
                  <a:lnTo>
                    <a:pt x="1075592" y="757364"/>
                  </a:lnTo>
                  <a:lnTo>
                    <a:pt x="1081404" y="762254"/>
                  </a:lnTo>
                  <a:lnTo>
                    <a:pt x="1084802" y="768994"/>
                  </a:lnTo>
                  <a:lnTo>
                    <a:pt x="1085341" y="776271"/>
                  </a:lnTo>
                  <a:lnTo>
                    <a:pt x="1083119" y="783238"/>
                  </a:lnTo>
                  <a:lnTo>
                    <a:pt x="1078229" y="789051"/>
                  </a:lnTo>
                  <a:lnTo>
                    <a:pt x="1000092" y="850833"/>
                  </a:lnTo>
                  <a:lnTo>
                    <a:pt x="1012235" y="855791"/>
                  </a:lnTo>
                  <a:lnTo>
                    <a:pt x="1051178" y="828548"/>
                  </a:lnTo>
                  <a:lnTo>
                    <a:pt x="1080516" y="799845"/>
                  </a:lnTo>
                  <a:lnTo>
                    <a:pt x="1098042" y="778382"/>
                  </a:lnTo>
                  <a:lnTo>
                    <a:pt x="1114245" y="755141"/>
                  </a:lnTo>
                  <a:close/>
                </a:path>
                <a:path w="1172845" h="925195">
                  <a:moveTo>
                    <a:pt x="1015749" y="838454"/>
                  </a:moveTo>
                  <a:lnTo>
                    <a:pt x="969772" y="838454"/>
                  </a:lnTo>
                  <a:lnTo>
                    <a:pt x="1000092" y="850833"/>
                  </a:lnTo>
                  <a:lnTo>
                    <a:pt x="1015749" y="838454"/>
                  </a:lnTo>
                  <a:close/>
                </a:path>
                <a:path w="1172845" h="925195">
                  <a:moveTo>
                    <a:pt x="38100" y="0"/>
                  </a:moveTo>
                  <a:lnTo>
                    <a:pt x="0" y="2793"/>
                  </a:lnTo>
                  <a:lnTo>
                    <a:pt x="888" y="14986"/>
                  </a:lnTo>
                  <a:lnTo>
                    <a:pt x="3555" y="29337"/>
                  </a:lnTo>
                  <a:lnTo>
                    <a:pt x="22351" y="71247"/>
                  </a:lnTo>
                  <a:lnTo>
                    <a:pt x="54101" y="109854"/>
                  </a:lnTo>
                  <a:lnTo>
                    <a:pt x="96774" y="145161"/>
                  </a:lnTo>
                  <a:lnTo>
                    <a:pt x="130428" y="167004"/>
                  </a:lnTo>
                  <a:lnTo>
                    <a:pt x="168148" y="187325"/>
                  </a:lnTo>
                  <a:lnTo>
                    <a:pt x="209041" y="206121"/>
                  </a:lnTo>
                  <a:lnTo>
                    <a:pt x="253110" y="223138"/>
                  </a:lnTo>
                  <a:lnTo>
                    <a:pt x="299847" y="238251"/>
                  </a:lnTo>
                  <a:lnTo>
                    <a:pt x="373633" y="257048"/>
                  </a:lnTo>
                  <a:lnTo>
                    <a:pt x="425450" y="266700"/>
                  </a:lnTo>
                  <a:lnTo>
                    <a:pt x="478281" y="273812"/>
                  </a:lnTo>
                  <a:lnTo>
                    <a:pt x="532002" y="278257"/>
                  </a:lnTo>
                  <a:lnTo>
                    <a:pt x="612648" y="280288"/>
                  </a:lnTo>
                  <a:lnTo>
                    <a:pt x="638682" y="281559"/>
                  </a:lnTo>
                  <a:lnTo>
                    <a:pt x="690118" y="286512"/>
                  </a:lnTo>
                  <a:lnTo>
                    <a:pt x="740918" y="294386"/>
                  </a:lnTo>
                  <a:lnTo>
                    <a:pt x="790575" y="305180"/>
                  </a:lnTo>
                  <a:lnTo>
                    <a:pt x="838453" y="318515"/>
                  </a:lnTo>
                  <a:lnTo>
                    <a:pt x="884301" y="334137"/>
                  </a:lnTo>
                  <a:lnTo>
                    <a:pt x="927607" y="351916"/>
                  </a:lnTo>
                  <a:lnTo>
                    <a:pt x="967994" y="371601"/>
                  </a:lnTo>
                  <a:lnTo>
                    <a:pt x="1004824" y="392938"/>
                  </a:lnTo>
                  <a:lnTo>
                    <a:pt x="1038098" y="415543"/>
                  </a:lnTo>
                  <a:lnTo>
                    <a:pt x="1079627" y="451485"/>
                  </a:lnTo>
                  <a:lnTo>
                    <a:pt x="1110360" y="488696"/>
                  </a:lnTo>
                  <a:lnTo>
                    <a:pt x="1128902" y="526034"/>
                  </a:lnTo>
                  <a:lnTo>
                    <a:pt x="1134872" y="562228"/>
                  </a:lnTo>
                  <a:lnTo>
                    <a:pt x="1134491" y="574801"/>
                  </a:lnTo>
                  <a:lnTo>
                    <a:pt x="1129919" y="614171"/>
                  </a:lnTo>
                  <a:lnTo>
                    <a:pt x="1116076" y="665733"/>
                  </a:lnTo>
                  <a:lnTo>
                    <a:pt x="1094613" y="713613"/>
                  </a:lnTo>
                  <a:lnTo>
                    <a:pt x="1067739" y="755207"/>
                  </a:lnTo>
                  <a:lnTo>
                    <a:pt x="1068625" y="755141"/>
                  </a:lnTo>
                  <a:lnTo>
                    <a:pt x="1114245" y="755141"/>
                  </a:lnTo>
                  <a:lnTo>
                    <a:pt x="1128776" y="730504"/>
                  </a:lnTo>
                  <a:lnTo>
                    <a:pt x="1152398" y="677037"/>
                  </a:lnTo>
                  <a:lnTo>
                    <a:pt x="1164590" y="634619"/>
                  </a:lnTo>
                  <a:lnTo>
                    <a:pt x="1171575" y="590550"/>
                  </a:lnTo>
                  <a:lnTo>
                    <a:pt x="1172845" y="559942"/>
                  </a:lnTo>
                  <a:lnTo>
                    <a:pt x="1171828" y="543813"/>
                  </a:lnTo>
                  <a:lnTo>
                    <a:pt x="1158113" y="496570"/>
                  </a:lnTo>
                  <a:lnTo>
                    <a:pt x="1130807" y="451992"/>
                  </a:lnTo>
                  <a:lnTo>
                    <a:pt x="1091819" y="410463"/>
                  </a:lnTo>
                  <a:lnTo>
                    <a:pt x="1060196" y="384428"/>
                  </a:lnTo>
                  <a:lnTo>
                    <a:pt x="1024508" y="360299"/>
                  </a:lnTo>
                  <a:lnTo>
                    <a:pt x="985139" y="337565"/>
                  </a:lnTo>
                  <a:lnTo>
                    <a:pt x="942594" y="316864"/>
                  </a:lnTo>
                  <a:lnTo>
                    <a:pt x="897127" y="298323"/>
                  </a:lnTo>
                  <a:lnTo>
                    <a:pt x="849249" y="281939"/>
                  </a:lnTo>
                  <a:lnTo>
                    <a:pt x="799210" y="267970"/>
                  </a:lnTo>
                  <a:lnTo>
                    <a:pt x="747395" y="256793"/>
                  </a:lnTo>
                  <a:lnTo>
                    <a:pt x="694435" y="248538"/>
                  </a:lnTo>
                  <a:lnTo>
                    <a:pt x="640460" y="243459"/>
                  </a:lnTo>
                  <a:lnTo>
                    <a:pt x="560704" y="241300"/>
                  </a:lnTo>
                  <a:lnTo>
                    <a:pt x="534670" y="240284"/>
                  </a:lnTo>
                  <a:lnTo>
                    <a:pt x="482980" y="236092"/>
                  </a:lnTo>
                  <a:lnTo>
                    <a:pt x="431926" y="229108"/>
                  </a:lnTo>
                  <a:lnTo>
                    <a:pt x="382650" y="219963"/>
                  </a:lnTo>
                  <a:lnTo>
                    <a:pt x="334391" y="208279"/>
                  </a:lnTo>
                  <a:lnTo>
                    <a:pt x="288290" y="194817"/>
                  </a:lnTo>
                  <a:lnTo>
                    <a:pt x="244982" y="179450"/>
                  </a:lnTo>
                  <a:lnTo>
                    <a:pt x="204597" y="162560"/>
                  </a:lnTo>
                  <a:lnTo>
                    <a:pt x="167512" y="144145"/>
                  </a:lnTo>
                  <a:lnTo>
                    <a:pt x="134492" y="124713"/>
                  </a:lnTo>
                  <a:lnTo>
                    <a:pt x="92963" y="93852"/>
                  </a:lnTo>
                  <a:lnTo>
                    <a:pt x="62737" y="62484"/>
                  </a:lnTo>
                  <a:lnTo>
                    <a:pt x="41021" y="21971"/>
                  </a:lnTo>
                  <a:lnTo>
                    <a:pt x="38862" y="12191"/>
                  </a:lnTo>
                  <a:lnTo>
                    <a:pt x="38100" y="0"/>
                  </a:lnTo>
                  <a:close/>
                </a:path>
              </a:pathLst>
            </a:custGeom>
            <a:solidFill>
              <a:srgbClr val="E62C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851903" y="2609062"/>
              <a:ext cx="832129" cy="568477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6976110" y="2733294"/>
              <a:ext cx="588645" cy="325120"/>
            </a:xfrm>
            <a:custGeom>
              <a:avLst/>
              <a:gdLst/>
              <a:ahLst/>
              <a:cxnLst/>
              <a:rect l="l" t="t" r="r" b="b"/>
              <a:pathLst>
                <a:path w="588645" h="325119">
                  <a:moveTo>
                    <a:pt x="0" y="14223"/>
                  </a:moveTo>
                  <a:lnTo>
                    <a:pt x="0" y="6350"/>
                  </a:lnTo>
                  <a:lnTo>
                    <a:pt x="6350" y="0"/>
                  </a:lnTo>
                  <a:lnTo>
                    <a:pt x="14224" y="0"/>
                  </a:lnTo>
                  <a:lnTo>
                    <a:pt x="574040" y="0"/>
                  </a:lnTo>
                  <a:lnTo>
                    <a:pt x="581914" y="0"/>
                  </a:lnTo>
                  <a:lnTo>
                    <a:pt x="588264" y="6350"/>
                  </a:lnTo>
                  <a:lnTo>
                    <a:pt x="588264" y="14223"/>
                  </a:lnTo>
                  <a:lnTo>
                    <a:pt x="588264" y="310388"/>
                  </a:lnTo>
                  <a:lnTo>
                    <a:pt x="588264" y="318261"/>
                  </a:lnTo>
                  <a:lnTo>
                    <a:pt x="581914" y="324611"/>
                  </a:lnTo>
                  <a:lnTo>
                    <a:pt x="574040" y="324611"/>
                  </a:lnTo>
                  <a:lnTo>
                    <a:pt x="14224" y="324611"/>
                  </a:lnTo>
                  <a:lnTo>
                    <a:pt x="6350" y="324611"/>
                  </a:lnTo>
                  <a:lnTo>
                    <a:pt x="0" y="318261"/>
                  </a:lnTo>
                  <a:lnTo>
                    <a:pt x="0" y="310388"/>
                  </a:lnTo>
                  <a:lnTo>
                    <a:pt x="0" y="14223"/>
                  </a:lnTo>
                  <a:close/>
                </a:path>
              </a:pathLst>
            </a:custGeom>
            <a:ln w="38100">
              <a:solidFill>
                <a:srgbClr val="00AFEF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" name="object 5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448556" y="5250180"/>
              <a:ext cx="2519172" cy="891539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4572762" y="5374386"/>
              <a:ext cx="2275840" cy="647700"/>
            </a:xfrm>
            <a:custGeom>
              <a:avLst/>
              <a:gdLst/>
              <a:ahLst/>
              <a:cxnLst/>
              <a:rect l="l" t="t" r="r" b="b"/>
              <a:pathLst>
                <a:path w="2275840" h="647700">
                  <a:moveTo>
                    <a:pt x="0" y="28320"/>
                  </a:moveTo>
                  <a:lnTo>
                    <a:pt x="2228" y="17305"/>
                  </a:lnTo>
                  <a:lnTo>
                    <a:pt x="8302" y="8302"/>
                  </a:lnTo>
                  <a:lnTo>
                    <a:pt x="17305" y="2228"/>
                  </a:lnTo>
                  <a:lnTo>
                    <a:pt x="28321" y="0"/>
                  </a:lnTo>
                  <a:lnTo>
                    <a:pt x="2247011" y="0"/>
                  </a:lnTo>
                  <a:lnTo>
                    <a:pt x="2258026" y="2228"/>
                  </a:lnTo>
                  <a:lnTo>
                    <a:pt x="2267029" y="8302"/>
                  </a:lnTo>
                  <a:lnTo>
                    <a:pt x="2273103" y="17305"/>
                  </a:lnTo>
                  <a:lnTo>
                    <a:pt x="2275332" y="28320"/>
                  </a:lnTo>
                  <a:lnTo>
                    <a:pt x="2275332" y="619366"/>
                  </a:lnTo>
                  <a:lnTo>
                    <a:pt x="2273103" y="630394"/>
                  </a:lnTo>
                  <a:lnTo>
                    <a:pt x="2267029" y="639400"/>
                  </a:lnTo>
                  <a:lnTo>
                    <a:pt x="2258026" y="645473"/>
                  </a:lnTo>
                  <a:lnTo>
                    <a:pt x="2247011" y="647700"/>
                  </a:lnTo>
                  <a:lnTo>
                    <a:pt x="28321" y="647700"/>
                  </a:lnTo>
                  <a:lnTo>
                    <a:pt x="17305" y="645473"/>
                  </a:lnTo>
                  <a:lnTo>
                    <a:pt x="8302" y="639400"/>
                  </a:lnTo>
                  <a:lnTo>
                    <a:pt x="2228" y="630394"/>
                  </a:lnTo>
                  <a:lnTo>
                    <a:pt x="0" y="619366"/>
                  </a:lnTo>
                  <a:lnTo>
                    <a:pt x="0" y="28320"/>
                  </a:lnTo>
                  <a:close/>
                </a:path>
              </a:pathLst>
            </a:custGeom>
            <a:ln w="38100">
              <a:solidFill>
                <a:srgbClr val="00AFEF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" name="object 55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7208519" y="3035808"/>
              <a:ext cx="702538" cy="1597152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7251191" y="3057525"/>
              <a:ext cx="537210" cy="1347470"/>
            </a:xfrm>
            <a:custGeom>
              <a:avLst/>
              <a:gdLst/>
              <a:ahLst/>
              <a:cxnLst/>
              <a:rect l="l" t="t" r="r" b="b"/>
              <a:pathLst>
                <a:path w="537209" h="1347470">
                  <a:moveTo>
                    <a:pt x="382279" y="1176456"/>
                  </a:moveTo>
                  <a:lnTo>
                    <a:pt x="375157" y="1178941"/>
                  </a:lnTo>
                  <a:lnTo>
                    <a:pt x="369552" y="1183991"/>
                  </a:lnTo>
                  <a:lnTo>
                    <a:pt x="366410" y="1190577"/>
                  </a:lnTo>
                  <a:lnTo>
                    <a:pt x="365960" y="1197854"/>
                  </a:lnTo>
                  <a:lnTo>
                    <a:pt x="368426" y="1204976"/>
                  </a:lnTo>
                  <a:lnTo>
                    <a:pt x="452374" y="1346962"/>
                  </a:lnTo>
                  <a:lnTo>
                    <a:pt x="474007" y="1309370"/>
                  </a:lnTo>
                  <a:lnTo>
                    <a:pt x="433197" y="1309370"/>
                  </a:lnTo>
                  <a:lnTo>
                    <a:pt x="433055" y="1298829"/>
                  </a:lnTo>
                  <a:lnTo>
                    <a:pt x="432180" y="1252093"/>
                  </a:lnTo>
                  <a:lnTo>
                    <a:pt x="401192" y="1185672"/>
                  </a:lnTo>
                  <a:lnTo>
                    <a:pt x="389556" y="1176877"/>
                  </a:lnTo>
                  <a:lnTo>
                    <a:pt x="382279" y="1176456"/>
                  </a:lnTo>
                  <a:close/>
                </a:path>
                <a:path w="537209" h="1347470">
                  <a:moveTo>
                    <a:pt x="431698" y="1237147"/>
                  </a:moveTo>
                  <a:lnTo>
                    <a:pt x="432180" y="1252093"/>
                  </a:lnTo>
                  <a:lnTo>
                    <a:pt x="433071" y="1299718"/>
                  </a:lnTo>
                  <a:lnTo>
                    <a:pt x="433197" y="1309370"/>
                  </a:lnTo>
                  <a:lnTo>
                    <a:pt x="471297" y="1309116"/>
                  </a:lnTo>
                  <a:lnTo>
                    <a:pt x="471180" y="1299718"/>
                  </a:lnTo>
                  <a:lnTo>
                    <a:pt x="435736" y="1299718"/>
                  </a:lnTo>
                  <a:lnTo>
                    <a:pt x="452005" y="1271412"/>
                  </a:lnTo>
                  <a:lnTo>
                    <a:pt x="431698" y="1237147"/>
                  </a:lnTo>
                  <a:close/>
                </a:path>
                <a:path w="537209" h="1347470">
                  <a:moveTo>
                    <a:pt x="520509" y="1175607"/>
                  </a:moveTo>
                  <a:lnTo>
                    <a:pt x="513238" y="1176115"/>
                  </a:lnTo>
                  <a:lnTo>
                    <a:pt x="506682" y="1179337"/>
                  </a:lnTo>
                  <a:lnTo>
                    <a:pt x="501650" y="1185037"/>
                  </a:lnTo>
                  <a:lnTo>
                    <a:pt x="469941" y="1240206"/>
                  </a:lnTo>
                  <a:lnTo>
                    <a:pt x="470280" y="1250823"/>
                  </a:lnTo>
                  <a:lnTo>
                    <a:pt x="471177" y="1299464"/>
                  </a:lnTo>
                  <a:lnTo>
                    <a:pt x="471297" y="1309116"/>
                  </a:lnTo>
                  <a:lnTo>
                    <a:pt x="433197" y="1309370"/>
                  </a:lnTo>
                  <a:lnTo>
                    <a:pt x="474007" y="1309370"/>
                  </a:lnTo>
                  <a:lnTo>
                    <a:pt x="534669" y="1203960"/>
                  </a:lnTo>
                  <a:lnTo>
                    <a:pt x="537114" y="1196840"/>
                  </a:lnTo>
                  <a:lnTo>
                    <a:pt x="536606" y="1189577"/>
                  </a:lnTo>
                  <a:lnTo>
                    <a:pt x="533384" y="1183028"/>
                  </a:lnTo>
                  <a:lnTo>
                    <a:pt x="527684" y="1178052"/>
                  </a:lnTo>
                  <a:lnTo>
                    <a:pt x="520509" y="1175607"/>
                  </a:lnTo>
                  <a:close/>
                </a:path>
                <a:path w="537209" h="1347470">
                  <a:moveTo>
                    <a:pt x="452005" y="1271412"/>
                  </a:moveTo>
                  <a:lnTo>
                    <a:pt x="435736" y="1299718"/>
                  </a:lnTo>
                  <a:lnTo>
                    <a:pt x="468629" y="1299464"/>
                  </a:lnTo>
                  <a:lnTo>
                    <a:pt x="452005" y="1271412"/>
                  </a:lnTo>
                  <a:close/>
                </a:path>
                <a:path w="537209" h="1347470">
                  <a:moveTo>
                    <a:pt x="469941" y="1240206"/>
                  </a:moveTo>
                  <a:lnTo>
                    <a:pt x="452005" y="1271412"/>
                  </a:lnTo>
                  <a:lnTo>
                    <a:pt x="468629" y="1299464"/>
                  </a:lnTo>
                  <a:lnTo>
                    <a:pt x="435736" y="1299718"/>
                  </a:lnTo>
                  <a:lnTo>
                    <a:pt x="471180" y="1299718"/>
                  </a:lnTo>
                  <a:lnTo>
                    <a:pt x="470280" y="1250823"/>
                  </a:lnTo>
                  <a:lnTo>
                    <a:pt x="469941" y="1240206"/>
                  </a:lnTo>
                  <a:close/>
                </a:path>
                <a:path w="537209" h="1347470">
                  <a:moveTo>
                    <a:pt x="238860" y="346653"/>
                  </a:moveTo>
                  <a:lnTo>
                    <a:pt x="271144" y="374141"/>
                  </a:lnTo>
                  <a:lnTo>
                    <a:pt x="293624" y="413258"/>
                  </a:lnTo>
                  <a:lnTo>
                    <a:pt x="316483" y="467867"/>
                  </a:lnTo>
                  <a:lnTo>
                    <a:pt x="334009" y="521335"/>
                  </a:lnTo>
                  <a:lnTo>
                    <a:pt x="350647" y="582294"/>
                  </a:lnTo>
                  <a:lnTo>
                    <a:pt x="366267" y="650113"/>
                  </a:lnTo>
                  <a:lnTo>
                    <a:pt x="380746" y="724026"/>
                  </a:lnTo>
                  <a:lnTo>
                    <a:pt x="387476" y="763143"/>
                  </a:lnTo>
                  <a:lnTo>
                    <a:pt x="393826" y="803401"/>
                  </a:lnTo>
                  <a:lnTo>
                    <a:pt x="399796" y="844676"/>
                  </a:lnTo>
                  <a:lnTo>
                    <a:pt x="405256" y="887094"/>
                  </a:lnTo>
                  <a:lnTo>
                    <a:pt x="410336" y="930401"/>
                  </a:lnTo>
                  <a:lnTo>
                    <a:pt x="415035" y="974598"/>
                  </a:lnTo>
                  <a:lnTo>
                    <a:pt x="419226" y="1019556"/>
                  </a:lnTo>
                  <a:lnTo>
                    <a:pt x="422909" y="1065149"/>
                  </a:lnTo>
                  <a:lnTo>
                    <a:pt x="428625" y="1157986"/>
                  </a:lnTo>
                  <a:lnTo>
                    <a:pt x="430661" y="1204976"/>
                  </a:lnTo>
                  <a:lnTo>
                    <a:pt x="431698" y="1237147"/>
                  </a:lnTo>
                  <a:lnTo>
                    <a:pt x="452005" y="1271412"/>
                  </a:lnTo>
                  <a:lnTo>
                    <a:pt x="469941" y="1240206"/>
                  </a:lnTo>
                  <a:lnTo>
                    <a:pt x="468756" y="1203198"/>
                  </a:lnTo>
                  <a:lnTo>
                    <a:pt x="466725" y="1155573"/>
                  </a:lnTo>
                  <a:lnTo>
                    <a:pt x="460882" y="1061974"/>
                  </a:lnTo>
                  <a:lnTo>
                    <a:pt x="457073" y="1016000"/>
                  </a:lnTo>
                  <a:lnTo>
                    <a:pt x="452881" y="970661"/>
                  </a:lnTo>
                  <a:lnTo>
                    <a:pt x="448182" y="925957"/>
                  </a:lnTo>
                  <a:lnTo>
                    <a:pt x="443102" y="882269"/>
                  </a:lnTo>
                  <a:lnTo>
                    <a:pt x="437514" y="839343"/>
                  </a:lnTo>
                  <a:lnTo>
                    <a:pt x="431418" y="797432"/>
                  </a:lnTo>
                  <a:lnTo>
                    <a:pt x="425068" y="756666"/>
                  </a:lnTo>
                  <a:lnTo>
                    <a:pt x="418210" y="717042"/>
                  </a:lnTo>
                  <a:lnTo>
                    <a:pt x="411099" y="678688"/>
                  </a:lnTo>
                  <a:lnTo>
                    <a:pt x="395731" y="606425"/>
                  </a:lnTo>
                  <a:lnTo>
                    <a:pt x="378967" y="540385"/>
                  </a:lnTo>
                  <a:lnTo>
                    <a:pt x="361314" y="481202"/>
                  </a:lnTo>
                  <a:lnTo>
                    <a:pt x="342518" y="429513"/>
                  </a:lnTo>
                  <a:lnTo>
                    <a:pt x="322706" y="386207"/>
                  </a:lnTo>
                  <a:lnTo>
                    <a:pt x="301498" y="351282"/>
                  </a:lnTo>
                  <a:lnTo>
                    <a:pt x="298029" y="346710"/>
                  </a:lnTo>
                  <a:lnTo>
                    <a:pt x="239522" y="346710"/>
                  </a:lnTo>
                  <a:lnTo>
                    <a:pt x="238860" y="346653"/>
                  </a:lnTo>
                  <a:close/>
                </a:path>
                <a:path w="537209" h="1347470">
                  <a:moveTo>
                    <a:pt x="236854" y="346201"/>
                  </a:moveTo>
                  <a:lnTo>
                    <a:pt x="238860" y="346653"/>
                  </a:lnTo>
                  <a:lnTo>
                    <a:pt x="239522" y="346710"/>
                  </a:lnTo>
                  <a:lnTo>
                    <a:pt x="236854" y="346201"/>
                  </a:lnTo>
                  <a:close/>
                </a:path>
                <a:path w="537209" h="1347470">
                  <a:moveTo>
                    <a:pt x="297644" y="346201"/>
                  </a:moveTo>
                  <a:lnTo>
                    <a:pt x="236854" y="346201"/>
                  </a:lnTo>
                  <a:lnTo>
                    <a:pt x="239522" y="346710"/>
                  </a:lnTo>
                  <a:lnTo>
                    <a:pt x="298029" y="346710"/>
                  </a:lnTo>
                  <a:lnTo>
                    <a:pt x="297644" y="346201"/>
                  </a:lnTo>
                  <a:close/>
                </a:path>
                <a:path w="537209" h="1347470">
                  <a:moveTo>
                    <a:pt x="38100" y="0"/>
                  </a:moveTo>
                  <a:lnTo>
                    <a:pt x="0" y="762"/>
                  </a:lnTo>
                  <a:lnTo>
                    <a:pt x="253" y="16128"/>
                  </a:lnTo>
                  <a:lnTo>
                    <a:pt x="1269" y="32130"/>
                  </a:lnTo>
                  <a:lnTo>
                    <a:pt x="11175" y="94996"/>
                  </a:lnTo>
                  <a:lnTo>
                    <a:pt x="29590" y="154812"/>
                  </a:lnTo>
                  <a:lnTo>
                    <a:pt x="55372" y="210058"/>
                  </a:lnTo>
                  <a:lnTo>
                    <a:pt x="87249" y="258190"/>
                  </a:lnTo>
                  <a:lnTo>
                    <a:pt x="114934" y="289305"/>
                  </a:lnTo>
                  <a:lnTo>
                    <a:pt x="144906" y="314451"/>
                  </a:lnTo>
                  <a:lnTo>
                    <a:pt x="188340" y="337565"/>
                  </a:lnTo>
                  <a:lnTo>
                    <a:pt x="235076" y="346328"/>
                  </a:lnTo>
                  <a:lnTo>
                    <a:pt x="238860" y="346653"/>
                  </a:lnTo>
                  <a:lnTo>
                    <a:pt x="236854" y="346201"/>
                  </a:lnTo>
                  <a:lnTo>
                    <a:pt x="297644" y="346201"/>
                  </a:lnTo>
                  <a:lnTo>
                    <a:pt x="295909" y="343915"/>
                  </a:lnTo>
                  <a:lnTo>
                    <a:pt x="264667" y="315975"/>
                  </a:lnTo>
                  <a:lnTo>
                    <a:pt x="245109" y="309117"/>
                  </a:lnTo>
                  <a:lnTo>
                    <a:pt x="244221" y="308863"/>
                  </a:lnTo>
                  <a:lnTo>
                    <a:pt x="242442" y="308610"/>
                  </a:lnTo>
                  <a:lnTo>
                    <a:pt x="236854" y="308228"/>
                  </a:lnTo>
                  <a:lnTo>
                    <a:pt x="228473" y="307975"/>
                  </a:lnTo>
                  <a:lnTo>
                    <a:pt x="219836" y="306832"/>
                  </a:lnTo>
                  <a:lnTo>
                    <a:pt x="176402" y="289687"/>
                  </a:lnTo>
                  <a:lnTo>
                    <a:pt x="141985" y="262509"/>
                  </a:lnTo>
                  <a:lnTo>
                    <a:pt x="103124" y="215137"/>
                  </a:lnTo>
                  <a:lnTo>
                    <a:pt x="76580" y="168148"/>
                  </a:lnTo>
                  <a:lnTo>
                    <a:pt x="56133" y="115442"/>
                  </a:lnTo>
                  <a:lnTo>
                    <a:pt x="42799" y="58674"/>
                  </a:lnTo>
                  <a:lnTo>
                    <a:pt x="38353" y="15366"/>
                  </a:lnTo>
                  <a:lnTo>
                    <a:pt x="38100" y="0"/>
                  </a:lnTo>
                  <a:close/>
                </a:path>
              </a:pathLst>
            </a:custGeom>
            <a:solidFill>
              <a:srgbClr val="00AF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" name="object 57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60960" y="4265663"/>
              <a:ext cx="3169920" cy="1025664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65532" y="4418088"/>
              <a:ext cx="1635252" cy="766559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08204" y="4682489"/>
              <a:ext cx="1757171" cy="546100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08204" y="4448810"/>
              <a:ext cx="2418943" cy="233680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8204" y="4292600"/>
              <a:ext cx="1757171" cy="156209"/>
            </a:xfrm>
            <a:prstGeom prst="rect">
              <a:avLst/>
            </a:prstGeom>
          </p:spPr>
        </p:pic>
        <p:sp>
          <p:nvSpPr>
            <p:cNvPr id="62" name="object 62"/>
            <p:cNvSpPr/>
            <p:nvPr/>
          </p:nvSpPr>
          <p:spPr>
            <a:xfrm>
              <a:off x="108204" y="4293108"/>
              <a:ext cx="3079750" cy="935990"/>
            </a:xfrm>
            <a:custGeom>
              <a:avLst/>
              <a:gdLst/>
              <a:ahLst/>
              <a:cxnLst/>
              <a:rect l="l" t="t" r="r" b="b"/>
              <a:pathLst>
                <a:path w="3079750" h="935989">
                  <a:moveTo>
                    <a:pt x="0" y="0"/>
                  </a:moveTo>
                  <a:lnTo>
                    <a:pt x="1025017" y="0"/>
                  </a:lnTo>
                  <a:lnTo>
                    <a:pt x="1464310" y="0"/>
                  </a:lnTo>
                  <a:lnTo>
                    <a:pt x="1757171" y="0"/>
                  </a:lnTo>
                  <a:lnTo>
                    <a:pt x="1757171" y="155956"/>
                  </a:lnTo>
                  <a:lnTo>
                    <a:pt x="3079241" y="383794"/>
                  </a:lnTo>
                  <a:lnTo>
                    <a:pt x="1757171" y="389890"/>
                  </a:lnTo>
                  <a:lnTo>
                    <a:pt x="1757171" y="935736"/>
                  </a:lnTo>
                  <a:lnTo>
                    <a:pt x="1464310" y="935736"/>
                  </a:lnTo>
                  <a:lnTo>
                    <a:pt x="1025017" y="935736"/>
                  </a:lnTo>
                  <a:lnTo>
                    <a:pt x="0" y="935736"/>
                  </a:lnTo>
                  <a:lnTo>
                    <a:pt x="0" y="389890"/>
                  </a:lnTo>
                  <a:lnTo>
                    <a:pt x="0" y="155956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F485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object 63"/>
          <p:cNvSpPr txBox="1"/>
          <p:nvPr/>
        </p:nvSpPr>
        <p:spPr>
          <a:xfrm>
            <a:off x="279400" y="4343400"/>
            <a:ext cx="1397000" cy="7950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FF0000"/>
                </a:solidFill>
                <a:latin typeface="Microsoft YaHei"/>
                <a:cs typeface="Microsoft YaHei"/>
              </a:rPr>
              <a:t>③</a:t>
            </a:r>
            <a:r>
              <a:rPr lang="en-US" sz="1200" b="1" dirty="0">
                <a:solidFill>
                  <a:srgbClr val="FF0000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0000"/>
                </a:solidFill>
                <a:latin typeface="Microsoft YaHei"/>
                <a:cs typeface="Microsoft YaHei"/>
              </a:rPr>
              <a:t>เริ่มแบบฟอร์ม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0000"/>
                </a:solidFill>
                <a:latin typeface="Microsoft YaHei"/>
                <a:cs typeface="Microsoft YaHei"/>
              </a:rPr>
              <a:t>(การป้อนค่าอัตโนมัติตามการแยกย่อยของโค้ด)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65" name="object 65"/>
          <p:cNvGrpSpPr/>
          <p:nvPr/>
        </p:nvGrpSpPr>
        <p:grpSpPr>
          <a:xfrm>
            <a:off x="2540507" y="3453396"/>
            <a:ext cx="2458720" cy="949960"/>
            <a:chOff x="2540507" y="3453396"/>
            <a:chExt cx="2458720" cy="949960"/>
          </a:xfrm>
        </p:grpSpPr>
        <p:pic>
          <p:nvPicPr>
            <p:cNvPr id="66" name="object 66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2551175" y="3454907"/>
              <a:ext cx="2447544" cy="900683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2540507" y="3453396"/>
              <a:ext cx="2092451" cy="949439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2598419" y="3482339"/>
              <a:ext cx="2358390" cy="810895"/>
            </a:xfrm>
            <a:custGeom>
              <a:avLst/>
              <a:gdLst/>
              <a:ahLst/>
              <a:cxnLst/>
              <a:rect l="l" t="t" r="r" b="b"/>
              <a:pathLst>
                <a:path w="2358390" h="810895">
                  <a:moveTo>
                    <a:pt x="1954276" y="0"/>
                  </a:moveTo>
                  <a:lnTo>
                    <a:pt x="135128" y="0"/>
                  </a:lnTo>
                  <a:lnTo>
                    <a:pt x="92399" y="6884"/>
                  </a:lnTo>
                  <a:lnTo>
                    <a:pt x="55302" y="26058"/>
                  </a:lnTo>
                  <a:lnTo>
                    <a:pt x="26058" y="55302"/>
                  </a:lnTo>
                  <a:lnTo>
                    <a:pt x="6884" y="92399"/>
                  </a:lnTo>
                  <a:lnTo>
                    <a:pt x="0" y="135128"/>
                  </a:lnTo>
                  <a:lnTo>
                    <a:pt x="0" y="675640"/>
                  </a:lnTo>
                  <a:lnTo>
                    <a:pt x="6884" y="718368"/>
                  </a:lnTo>
                  <a:lnTo>
                    <a:pt x="26058" y="755465"/>
                  </a:lnTo>
                  <a:lnTo>
                    <a:pt x="55302" y="784709"/>
                  </a:lnTo>
                  <a:lnTo>
                    <a:pt x="92399" y="803883"/>
                  </a:lnTo>
                  <a:lnTo>
                    <a:pt x="135128" y="810768"/>
                  </a:lnTo>
                  <a:lnTo>
                    <a:pt x="1954276" y="810768"/>
                  </a:lnTo>
                  <a:lnTo>
                    <a:pt x="1997004" y="803883"/>
                  </a:lnTo>
                  <a:lnTo>
                    <a:pt x="2034101" y="784709"/>
                  </a:lnTo>
                  <a:lnTo>
                    <a:pt x="2063345" y="755465"/>
                  </a:lnTo>
                  <a:lnTo>
                    <a:pt x="2082519" y="718368"/>
                  </a:lnTo>
                  <a:lnTo>
                    <a:pt x="2089404" y="675640"/>
                  </a:lnTo>
                  <a:lnTo>
                    <a:pt x="2089404" y="337820"/>
                  </a:lnTo>
                  <a:lnTo>
                    <a:pt x="2357882" y="290957"/>
                  </a:lnTo>
                  <a:lnTo>
                    <a:pt x="2089404" y="135128"/>
                  </a:lnTo>
                  <a:lnTo>
                    <a:pt x="2082519" y="92399"/>
                  </a:lnTo>
                  <a:lnTo>
                    <a:pt x="2063345" y="55302"/>
                  </a:lnTo>
                  <a:lnTo>
                    <a:pt x="2034101" y="26058"/>
                  </a:lnTo>
                  <a:lnTo>
                    <a:pt x="1997004" y="6884"/>
                  </a:lnTo>
                  <a:lnTo>
                    <a:pt x="1954276" y="0"/>
                  </a:lnTo>
                  <a:close/>
                </a:path>
              </a:pathLst>
            </a:custGeom>
            <a:solidFill>
              <a:srgbClr val="FF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2598419" y="3482339"/>
              <a:ext cx="2358390" cy="810895"/>
            </a:xfrm>
            <a:custGeom>
              <a:avLst/>
              <a:gdLst/>
              <a:ahLst/>
              <a:cxnLst/>
              <a:rect l="l" t="t" r="r" b="b"/>
              <a:pathLst>
                <a:path w="2358390" h="810895">
                  <a:moveTo>
                    <a:pt x="0" y="135128"/>
                  </a:moveTo>
                  <a:lnTo>
                    <a:pt x="6884" y="92399"/>
                  </a:lnTo>
                  <a:lnTo>
                    <a:pt x="26058" y="55302"/>
                  </a:lnTo>
                  <a:lnTo>
                    <a:pt x="55302" y="26058"/>
                  </a:lnTo>
                  <a:lnTo>
                    <a:pt x="92399" y="6884"/>
                  </a:lnTo>
                  <a:lnTo>
                    <a:pt x="135128" y="0"/>
                  </a:lnTo>
                  <a:lnTo>
                    <a:pt x="1218819" y="0"/>
                  </a:lnTo>
                  <a:lnTo>
                    <a:pt x="1741170" y="0"/>
                  </a:lnTo>
                  <a:lnTo>
                    <a:pt x="1954276" y="0"/>
                  </a:lnTo>
                  <a:lnTo>
                    <a:pt x="1997004" y="6884"/>
                  </a:lnTo>
                  <a:lnTo>
                    <a:pt x="2034101" y="26058"/>
                  </a:lnTo>
                  <a:lnTo>
                    <a:pt x="2063345" y="55302"/>
                  </a:lnTo>
                  <a:lnTo>
                    <a:pt x="2082519" y="92399"/>
                  </a:lnTo>
                  <a:lnTo>
                    <a:pt x="2089404" y="135128"/>
                  </a:lnTo>
                  <a:lnTo>
                    <a:pt x="2357882" y="290957"/>
                  </a:lnTo>
                  <a:lnTo>
                    <a:pt x="2089404" y="337820"/>
                  </a:lnTo>
                  <a:lnTo>
                    <a:pt x="2089404" y="675640"/>
                  </a:lnTo>
                  <a:lnTo>
                    <a:pt x="2082519" y="718368"/>
                  </a:lnTo>
                  <a:lnTo>
                    <a:pt x="2063345" y="755465"/>
                  </a:lnTo>
                  <a:lnTo>
                    <a:pt x="2034101" y="784709"/>
                  </a:lnTo>
                  <a:lnTo>
                    <a:pt x="1997004" y="803883"/>
                  </a:lnTo>
                  <a:lnTo>
                    <a:pt x="1954276" y="810768"/>
                  </a:lnTo>
                  <a:lnTo>
                    <a:pt x="1741170" y="810768"/>
                  </a:lnTo>
                  <a:lnTo>
                    <a:pt x="1218819" y="810768"/>
                  </a:lnTo>
                  <a:lnTo>
                    <a:pt x="135128" y="810768"/>
                  </a:lnTo>
                  <a:lnTo>
                    <a:pt x="92399" y="803883"/>
                  </a:lnTo>
                  <a:lnTo>
                    <a:pt x="55302" y="784709"/>
                  </a:lnTo>
                  <a:lnTo>
                    <a:pt x="26058" y="755465"/>
                  </a:lnTo>
                  <a:lnTo>
                    <a:pt x="6884" y="718368"/>
                  </a:lnTo>
                  <a:lnTo>
                    <a:pt x="0" y="675640"/>
                  </a:lnTo>
                  <a:lnTo>
                    <a:pt x="0" y="337820"/>
                  </a:lnTo>
                  <a:lnTo>
                    <a:pt x="0" y="135128"/>
                  </a:lnTo>
                  <a:close/>
                </a:path>
              </a:pathLst>
            </a:custGeom>
            <a:ln w="9525">
              <a:solidFill>
                <a:srgbClr val="E62CE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0" name="object 70"/>
          <p:cNvSpPr txBox="1"/>
          <p:nvPr/>
        </p:nvSpPr>
        <p:spPr>
          <a:xfrm>
            <a:off x="2662554" y="3487292"/>
            <a:ext cx="1854200" cy="77713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6F2F9F"/>
                </a:solidFill>
                <a:latin typeface="Microsoft YaHei"/>
                <a:cs typeface="Microsoft YaHei"/>
              </a:rPr>
              <a:t>"ข้อความบนแป้นพิมพ์"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6F2F9F"/>
                </a:solidFill>
                <a:latin typeface="Microsoft YaHei"/>
                <a:cs typeface="Microsoft YaHei"/>
              </a:rPr>
              <a:t>ในคลัสเตอร์ "หมายเลข"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6F2F9F"/>
                </a:solidFill>
                <a:latin typeface="Microsoft YaHei"/>
                <a:cs typeface="Microsoft YaHei"/>
              </a:rPr>
              <a:t>แยกย่อยและป้อนข้อมูลการอ่าน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71" name="object 71"/>
          <p:cNvGrpSpPr/>
          <p:nvPr/>
        </p:nvGrpSpPr>
        <p:grpSpPr>
          <a:xfrm>
            <a:off x="2551176" y="4913388"/>
            <a:ext cx="2447925" cy="1300480"/>
            <a:chOff x="2551176" y="4913388"/>
            <a:chExt cx="2447925" cy="1300480"/>
          </a:xfrm>
        </p:grpSpPr>
        <p:pic>
          <p:nvPicPr>
            <p:cNvPr id="72" name="object 72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2551176" y="4913388"/>
              <a:ext cx="2447544" cy="1299972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2560320" y="5020056"/>
              <a:ext cx="1940052" cy="1132319"/>
            </a:xfrm>
            <a:prstGeom prst="rect">
              <a:avLst/>
            </a:prstGeom>
          </p:spPr>
        </p:pic>
        <p:sp>
          <p:nvSpPr>
            <p:cNvPr id="74" name="object 74"/>
            <p:cNvSpPr/>
            <p:nvPr/>
          </p:nvSpPr>
          <p:spPr>
            <a:xfrm>
              <a:off x="2598420" y="4940808"/>
              <a:ext cx="2358390" cy="1210310"/>
            </a:xfrm>
            <a:custGeom>
              <a:avLst/>
              <a:gdLst/>
              <a:ahLst/>
              <a:cxnLst/>
              <a:rect l="l" t="t" r="r" b="b"/>
              <a:pathLst>
                <a:path w="2358390" h="1210310">
                  <a:moveTo>
                    <a:pt x="1887728" y="0"/>
                  </a:moveTo>
                  <a:lnTo>
                    <a:pt x="201675" y="0"/>
                  </a:lnTo>
                  <a:lnTo>
                    <a:pt x="155434" y="5326"/>
                  </a:lnTo>
                  <a:lnTo>
                    <a:pt x="112985" y="20499"/>
                  </a:lnTo>
                  <a:lnTo>
                    <a:pt x="75539" y="44307"/>
                  </a:lnTo>
                  <a:lnTo>
                    <a:pt x="44307" y="75539"/>
                  </a:lnTo>
                  <a:lnTo>
                    <a:pt x="20499" y="112985"/>
                  </a:lnTo>
                  <a:lnTo>
                    <a:pt x="5326" y="155434"/>
                  </a:lnTo>
                  <a:lnTo>
                    <a:pt x="0" y="201676"/>
                  </a:lnTo>
                  <a:lnTo>
                    <a:pt x="0" y="1008380"/>
                  </a:lnTo>
                  <a:lnTo>
                    <a:pt x="5326" y="1054621"/>
                  </a:lnTo>
                  <a:lnTo>
                    <a:pt x="20499" y="1097070"/>
                  </a:lnTo>
                  <a:lnTo>
                    <a:pt x="44307" y="1134516"/>
                  </a:lnTo>
                  <a:lnTo>
                    <a:pt x="75539" y="1165748"/>
                  </a:lnTo>
                  <a:lnTo>
                    <a:pt x="112985" y="1189556"/>
                  </a:lnTo>
                  <a:lnTo>
                    <a:pt x="155434" y="1204729"/>
                  </a:lnTo>
                  <a:lnTo>
                    <a:pt x="201675" y="1210056"/>
                  </a:lnTo>
                  <a:lnTo>
                    <a:pt x="1887728" y="1210056"/>
                  </a:lnTo>
                  <a:lnTo>
                    <a:pt x="1933969" y="1204729"/>
                  </a:lnTo>
                  <a:lnTo>
                    <a:pt x="1976418" y="1189556"/>
                  </a:lnTo>
                  <a:lnTo>
                    <a:pt x="2013864" y="1165748"/>
                  </a:lnTo>
                  <a:lnTo>
                    <a:pt x="2045096" y="1134516"/>
                  </a:lnTo>
                  <a:lnTo>
                    <a:pt x="2068904" y="1097070"/>
                  </a:lnTo>
                  <a:lnTo>
                    <a:pt x="2084077" y="1054621"/>
                  </a:lnTo>
                  <a:lnTo>
                    <a:pt x="2089404" y="1008380"/>
                  </a:lnTo>
                  <a:lnTo>
                    <a:pt x="2089404" y="504190"/>
                  </a:lnTo>
                  <a:lnTo>
                    <a:pt x="2304366" y="504190"/>
                  </a:lnTo>
                  <a:lnTo>
                    <a:pt x="2089404" y="201676"/>
                  </a:lnTo>
                  <a:lnTo>
                    <a:pt x="2084077" y="155434"/>
                  </a:lnTo>
                  <a:lnTo>
                    <a:pt x="2068904" y="112985"/>
                  </a:lnTo>
                  <a:lnTo>
                    <a:pt x="2045096" y="75539"/>
                  </a:lnTo>
                  <a:lnTo>
                    <a:pt x="2013864" y="44307"/>
                  </a:lnTo>
                  <a:lnTo>
                    <a:pt x="1976418" y="20499"/>
                  </a:lnTo>
                  <a:lnTo>
                    <a:pt x="1933969" y="5326"/>
                  </a:lnTo>
                  <a:lnTo>
                    <a:pt x="1887728" y="0"/>
                  </a:lnTo>
                  <a:close/>
                </a:path>
                <a:path w="2358390" h="1210310">
                  <a:moveTo>
                    <a:pt x="2304366" y="504190"/>
                  </a:moveTo>
                  <a:lnTo>
                    <a:pt x="2089404" y="504190"/>
                  </a:lnTo>
                  <a:lnTo>
                    <a:pt x="2357882" y="579501"/>
                  </a:lnTo>
                  <a:lnTo>
                    <a:pt x="2304366" y="50419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2598420" y="4940808"/>
              <a:ext cx="2358390" cy="1210310"/>
            </a:xfrm>
            <a:custGeom>
              <a:avLst/>
              <a:gdLst/>
              <a:ahLst/>
              <a:cxnLst/>
              <a:rect l="l" t="t" r="r" b="b"/>
              <a:pathLst>
                <a:path w="2358390" h="1210310">
                  <a:moveTo>
                    <a:pt x="0" y="201676"/>
                  </a:moveTo>
                  <a:lnTo>
                    <a:pt x="5326" y="155434"/>
                  </a:lnTo>
                  <a:lnTo>
                    <a:pt x="20499" y="112985"/>
                  </a:lnTo>
                  <a:lnTo>
                    <a:pt x="44307" y="75539"/>
                  </a:lnTo>
                  <a:lnTo>
                    <a:pt x="75539" y="44307"/>
                  </a:lnTo>
                  <a:lnTo>
                    <a:pt x="112985" y="20499"/>
                  </a:lnTo>
                  <a:lnTo>
                    <a:pt x="155434" y="5326"/>
                  </a:lnTo>
                  <a:lnTo>
                    <a:pt x="201675" y="0"/>
                  </a:lnTo>
                  <a:lnTo>
                    <a:pt x="1218819" y="0"/>
                  </a:lnTo>
                  <a:lnTo>
                    <a:pt x="1741170" y="0"/>
                  </a:lnTo>
                  <a:lnTo>
                    <a:pt x="1887728" y="0"/>
                  </a:lnTo>
                  <a:lnTo>
                    <a:pt x="1933969" y="5326"/>
                  </a:lnTo>
                  <a:lnTo>
                    <a:pt x="1976418" y="20499"/>
                  </a:lnTo>
                  <a:lnTo>
                    <a:pt x="2013864" y="44307"/>
                  </a:lnTo>
                  <a:lnTo>
                    <a:pt x="2045096" y="75539"/>
                  </a:lnTo>
                  <a:lnTo>
                    <a:pt x="2068904" y="112985"/>
                  </a:lnTo>
                  <a:lnTo>
                    <a:pt x="2084077" y="155434"/>
                  </a:lnTo>
                  <a:lnTo>
                    <a:pt x="2089404" y="201676"/>
                  </a:lnTo>
                  <a:lnTo>
                    <a:pt x="2357882" y="579501"/>
                  </a:lnTo>
                  <a:lnTo>
                    <a:pt x="2089404" y="504190"/>
                  </a:lnTo>
                  <a:lnTo>
                    <a:pt x="2089404" y="1008380"/>
                  </a:lnTo>
                  <a:lnTo>
                    <a:pt x="2084077" y="1054621"/>
                  </a:lnTo>
                  <a:lnTo>
                    <a:pt x="2068904" y="1097070"/>
                  </a:lnTo>
                  <a:lnTo>
                    <a:pt x="2045096" y="1134516"/>
                  </a:lnTo>
                  <a:lnTo>
                    <a:pt x="2013864" y="1165748"/>
                  </a:lnTo>
                  <a:lnTo>
                    <a:pt x="1976418" y="1189556"/>
                  </a:lnTo>
                  <a:lnTo>
                    <a:pt x="1933969" y="1204729"/>
                  </a:lnTo>
                  <a:lnTo>
                    <a:pt x="1887728" y="1210056"/>
                  </a:lnTo>
                  <a:lnTo>
                    <a:pt x="1741170" y="1210056"/>
                  </a:lnTo>
                  <a:lnTo>
                    <a:pt x="1218819" y="1210056"/>
                  </a:lnTo>
                  <a:lnTo>
                    <a:pt x="201675" y="1210056"/>
                  </a:lnTo>
                  <a:lnTo>
                    <a:pt x="155434" y="1204729"/>
                  </a:lnTo>
                  <a:lnTo>
                    <a:pt x="112985" y="1189556"/>
                  </a:lnTo>
                  <a:lnTo>
                    <a:pt x="75539" y="1165748"/>
                  </a:lnTo>
                  <a:lnTo>
                    <a:pt x="44307" y="1134516"/>
                  </a:lnTo>
                  <a:lnTo>
                    <a:pt x="20499" y="1097070"/>
                  </a:lnTo>
                  <a:lnTo>
                    <a:pt x="5326" y="1054621"/>
                  </a:lnTo>
                  <a:lnTo>
                    <a:pt x="0" y="1008380"/>
                  </a:lnTo>
                  <a:lnTo>
                    <a:pt x="0" y="504190"/>
                  </a:lnTo>
                  <a:lnTo>
                    <a:pt x="0" y="201676"/>
                  </a:lnTo>
                  <a:close/>
                </a:path>
              </a:pathLst>
            </a:custGeom>
            <a:ln w="9525">
              <a:solidFill>
                <a:srgbClr val="2095F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6" name="object 76"/>
          <p:cNvSpPr txBox="1"/>
          <p:nvPr/>
        </p:nvSpPr>
        <p:spPr>
          <a:xfrm>
            <a:off x="2681985" y="5054345"/>
            <a:ext cx="1934212" cy="9618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006FC0"/>
                </a:solidFill>
                <a:latin typeface="Microsoft YaHei"/>
                <a:cs typeface="Microsoft YaHei"/>
              </a:rPr>
              <a:t>“</a:t>
            </a:r>
            <a:r>
              <a:rPr lang="en-US" sz="1200" b="1" dirty="0" err="1">
                <a:solidFill>
                  <a:srgbClr val="006FC0"/>
                </a:solidFill>
                <a:latin typeface="Microsoft YaHei"/>
                <a:cs typeface="Microsoft YaHei"/>
              </a:rPr>
              <a:t>Selete</a:t>
            </a:r>
            <a:r>
              <a:rPr lang="en-US" sz="1200" b="1" dirty="0">
                <a:solidFill>
                  <a:srgbClr val="006FC0"/>
                </a:solidFill>
                <a:latin typeface="Microsoft YaHei"/>
                <a:cs typeface="Microsoft YaHei"/>
              </a:rPr>
              <a:t> Master</a:t>
            </a:r>
            <a:r>
              <a:rPr lang="th-TH" sz="1200" b="1" dirty="0">
                <a:solidFill>
                  <a:srgbClr val="006FC0"/>
                </a:solidFill>
                <a:latin typeface="Microsoft YaHei"/>
                <a:cs typeface="Microsoft YaHei"/>
              </a:rPr>
              <a:t>"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006FC0"/>
                </a:solidFill>
                <a:latin typeface="Microsoft YaHei"/>
                <a:cs typeface="Microsoft YaHei"/>
              </a:rPr>
              <a:t>เข้าสู่คลัสเตอร์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006FC0"/>
                </a:solidFill>
                <a:latin typeface="Microsoft YaHei"/>
                <a:cs typeface="Microsoft YaHei"/>
              </a:rPr>
              <a:t>ป้อนข้อมูลอัตโนมัติโดยอ้างอิงถึงต้นแบบแบบกำหนดเองที่ระบุจากข้อมูลที่อ่าน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77" name="object 77"/>
          <p:cNvGrpSpPr/>
          <p:nvPr/>
        </p:nvGrpSpPr>
        <p:grpSpPr>
          <a:xfrm>
            <a:off x="7126223" y="4376940"/>
            <a:ext cx="1149083" cy="1059167"/>
            <a:chOff x="7126223" y="4376940"/>
            <a:chExt cx="1149083" cy="1059167"/>
          </a:xfrm>
        </p:grpSpPr>
        <p:pic>
          <p:nvPicPr>
            <p:cNvPr id="78" name="object 7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7126223" y="4376940"/>
              <a:ext cx="1149083" cy="1059167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7173467" y="4404359"/>
              <a:ext cx="1059179" cy="969263"/>
            </a:xfrm>
            <a:prstGeom prst="rect">
              <a:avLst/>
            </a:prstGeom>
          </p:spPr>
        </p:pic>
        <p:sp>
          <p:nvSpPr>
            <p:cNvPr id="80" name="object 80"/>
            <p:cNvSpPr/>
            <p:nvPr/>
          </p:nvSpPr>
          <p:spPr>
            <a:xfrm>
              <a:off x="7173467" y="4404359"/>
              <a:ext cx="1059180" cy="969644"/>
            </a:xfrm>
            <a:custGeom>
              <a:avLst/>
              <a:gdLst/>
              <a:ahLst/>
              <a:cxnLst/>
              <a:rect l="l" t="t" r="r" b="b"/>
              <a:pathLst>
                <a:path w="1059179" h="969645">
                  <a:moveTo>
                    <a:pt x="1059179" y="161544"/>
                  </a:moveTo>
                  <a:lnTo>
                    <a:pt x="1040262" y="204510"/>
                  </a:lnTo>
                  <a:lnTo>
                    <a:pt x="986874" y="243106"/>
                  </a:lnTo>
                  <a:lnTo>
                    <a:pt x="948832" y="260285"/>
                  </a:lnTo>
                  <a:lnTo>
                    <a:pt x="904065" y="275796"/>
                  </a:lnTo>
                  <a:lnTo>
                    <a:pt x="853205" y="289447"/>
                  </a:lnTo>
                  <a:lnTo>
                    <a:pt x="796882" y="301046"/>
                  </a:lnTo>
                  <a:lnTo>
                    <a:pt x="735728" y="310401"/>
                  </a:lnTo>
                  <a:lnTo>
                    <a:pt x="670374" y="317321"/>
                  </a:lnTo>
                  <a:lnTo>
                    <a:pt x="601451" y="321614"/>
                  </a:lnTo>
                  <a:lnTo>
                    <a:pt x="529589" y="323088"/>
                  </a:lnTo>
                  <a:lnTo>
                    <a:pt x="457728" y="321614"/>
                  </a:lnTo>
                  <a:lnTo>
                    <a:pt x="388805" y="317321"/>
                  </a:lnTo>
                  <a:lnTo>
                    <a:pt x="323451" y="310401"/>
                  </a:lnTo>
                  <a:lnTo>
                    <a:pt x="262297" y="301046"/>
                  </a:lnTo>
                  <a:lnTo>
                    <a:pt x="205974" y="289447"/>
                  </a:lnTo>
                  <a:lnTo>
                    <a:pt x="155114" y="275796"/>
                  </a:lnTo>
                  <a:lnTo>
                    <a:pt x="110347" y="260285"/>
                  </a:lnTo>
                  <a:lnTo>
                    <a:pt x="72305" y="243106"/>
                  </a:lnTo>
                  <a:lnTo>
                    <a:pt x="18917" y="204510"/>
                  </a:lnTo>
                  <a:lnTo>
                    <a:pt x="4834" y="183477"/>
                  </a:lnTo>
                  <a:lnTo>
                    <a:pt x="0" y="161544"/>
                  </a:lnTo>
                </a:path>
                <a:path w="1059179" h="969645">
                  <a:moveTo>
                    <a:pt x="0" y="161544"/>
                  </a:moveTo>
                  <a:lnTo>
                    <a:pt x="18917" y="118577"/>
                  </a:lnTo>
                  <a:lnTo>
                    <a:pt x="72305" y="79981"/>
                  </a:lnTo>
                  <a:lnTo>
                    <a:pt x="110347" y="62802"/>
                  </a:lnTo>
                  <a:lnTo>
                    <a:pt x="155114" y="47291"/>
                  </a:lnTo>
                  <a:lnTo>
                    <a:pt x="205974" y="33640"/>
                  </a:lnTo>
                  <a:lnTo>
                    <a:pt x="262297" y="22041"/>
                  </a:lnTo>
                  <a:lnTo>
                    <a:pt x="323451" y="12686"/>
                  </a:lnTo>
                  <a:lnTo>
                    <a:pt x="388805" y="5766"/>
                  </a:lnTo>
                  <a:lnTo>
                    <a:pt x="457728" y="1473"/>
                  </a:lnTo>
                  <a:lnTo>
                    <a:pt x="529589" y="0"/>
                  </a:lnTo>
                  <a:lnTo>
                    <a:pt x="601451" y="1473"/>
                  </a:lnTo>
                  <a:lnTo>
                    <a:pt x="670374" y="5766"/>
                  </a:lnTo>
                  <a:lnTo>
                    <a:pt x="735728" y="12686"/>
                  </a:lnTo>
                  <a:lnTo>
                    <a:pt x="796882" y="22041"/>
                  </a:lnTo>
                  <a:lnTo>
                    <a:pt x="853205" y="33640"/>
                  </a:lnTo>
                  <a:lnTo>
                    <a:pt x="904065" y="47291"/>
                  </a:lnTo>
                  <a:lnTo>
                    <a:pt x="948832" y="62802"/>
                  </a:lnTo>
                  <a:lnTo>
                    <a:pt x="986874" y="79981"/>
                  </a:lnTo>
                  <a:lnTo>
                    <a:pt x="1040262" y="118577"/>
                  </a:lnTo>
                  <a:lnTo>
                    <a:pt x="1059179" y="161544"/>
                  </a:lnTo>
                  <a:lnTo>
                    <a:pt x="1059179" y="807719"/>
                  </a:lnTo>
                  <a:lnTo>
                    <a:pt x="1040262" y="850686"/>
                  </a:lnTo>
                  <a:lnTo>
                    <a:pt x="986874" y="889282"/>
                  </a:lnTo>
                  <a:lnTo>
                    <a:pt x="948832" y="906461"/>
                  </a:lnTo>
                  <a:lnTo>
                    <a:pt x="904065" y="921972"/>
                  </a:lnTo>
                  <a:lnTo>
                    <a:pt x="853205" y="935623"/>
                  </a:lnTo>
                  <a:lnTo>
                    <a:pt x="796882" y="947222"/>
                  </a:lnTo>
                  <a:lnTo>
                    <a:pt x="735728" y="956577"/>
                  </a:lnTo>
                  <a:lnTo>
                    <a:pt x="670374" y="963497"/>
                  </a:lnTo>
                  <a:lnTo>
                    <a:pt x="601451" y="967790"/>
                  </a:lnTo>
                  <a:lnTo>
                    <a:pt x="529589" y="969263"/>
                  </a:lnTo>
                  <a:lnTo>
                    <a:pt x="457728" y="967790"/>
                  </a:lnTo>
                  <a:lnTo>
                    <a:pt x="388805" y="963497"/>
                  </a:lnTo>
                  <a:lnTo>
                    <a:pt x="323451" y="956577"/>
                  </a:lnTo>
                  <a:lnTo>
                    <a:pt x="262297" y="947222"/>
                  </a:lnTo>
                  <a:lnTo>
                    <a:pt x="205974" y="935623"/>
                  </a:lnTo>
                  <a:lnTo>
                    <a:pt x="155114" y="921972"/>
                  </a:lnTo>
                  <a:lnTo>
                    <a:pt x="110347" y="906461"/>
                  </a:lnTo>
                  <a:lnTo>
                    <a:pt x="72305" y="889282"/>
                  </a:lnTo>
                  <a:lnTo>
                    <a:pt x="18917" y="850686"/>
                  </a:lnTo>
                  <a:lnTo>
                    <a:pt x="0" y="807719"/>
                  </a:lnTo>
                  <a:lnTo>
                    <a:pt x="0" y="161544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2" name="object 82"/>
          <p:cNvSpPr txBox="1"/>
          <p:nvPr/>
        </p:nvSpPr>
        <p:spPr>
          <a:xfrm>
            <a:off x="7162482" y="4775998"/>
            <a:ext cx="102552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b="1" dirty="0">
                <a:solidFill>
                  <a:srgbClr val="205868"/>
                </a:solidFill>
                <a:latin typeface="Microsoft YaHei UI"/>
                <a:cs typeface="Microsoft YaHei UI"/>
              </a:rPr>
              <a:t>ต้นแบบที่กำหนดเอง</a:t>
            </a:r>
            <a:endParaRPr lang="ja-JP" altLang="en-US" sz="1200" dirty="0">
              <a:latin typeface="Microsoft YaHei UI"/>
              <a:cs typeface="Microsoft YaHei UI"/>
            </a:endParaRPr>
          </a:p>
        </p:txBody>
      </p:sp>
      <p:grpSp>
        <p:nvGrpSpPr>
          <p:cNvPr id="83" name="object 83"/>
          <p:cNvGrpSpPr/>
          <p:nvPr/>
        </p:nvGrpSpPr>
        <p:grpSpPr>
          <a:xfrm>
            <a:off x="6635495" y="5352288"/>
            <a:ext cx="1125220" cy="574675"/>
            <a:chOff x="6635495" y="5352288"/>
            <a:chExt cx="1125220" cy="574675"/>
          </a:xfrm>
        </p:grpSpPr>
        <p:pic>
          <p:nvPicPr>
            <p:cNvPr id="84" name="object 84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6635495" y="5352288"/>
              <a:ext cx="1124724" cy="574522"/>
            </a:xfrm>
            <a:prstGeom prst="rect">
              <a:avLst/>
            </a:prstGeom>
          </p:spPr>
        </p:pic>
        <p:sp>
          <p:nvSpPr>
            <p:cNvPr id="85" name="object 85"/>
            <p:cNvSpPr/>
            <p:nvPr/>
          </p:nvSpPr>
          <p:spPr>
            <a:xfrm>
              <a:off x="6847585" y="5373624"/>
              <a:ext cx="875030" cy="408940"/>
            </a:xfrm>
            <a:custGeom>
              <a:avLst/>
              <a:gdLst/>
              <a:ahLst/>
              <a:cxnLst/>
              <a:rect l="l" t="t" r="r" b="b"/>
              <a:pathLst>
                <a:path w="875029" h="408939">
                  <a:moveTo>
                    <a:pt x="148726" y="237463"/>
                  </a:moveTo>
                  <a:lnTo>
                    <a:pt x="141605" y="239991"/>
                  </a:lnTo>
                  <a:lnTo>
                    <a:pt x="0" y="324802"/>
                  </a:lnTo>
                  <a:lnTo>
                    <a:pt x="143510" y="406234"/>
                  </a:lnTo>
                  <a:lnTo>
                    <a:pt x="150703" y="408594"/>
                  </a:lnTo>
                  <a:lnTo>
                    <a:pt x="158003" y="408035"/>
                  </a:lnTo>
                  <a:lnTo>
                    <a:pt x="164566" y="404784"/>
                  </a:lnTo>
                  <a:lnTo>
                    <a:pt x="169545" y="399072"/>
                  </a:lnTo>
                  <a:lnTo>
                    <a:pt x="171842" y="391886"/>
                  </a:lnTo>
                  <a:lnTo>
                    <a:pt x="171259" y="384605"/>
                  </a:lnTo>
                  <a:lnTo>
                    <a:pt x="168009" y="378064"/>
                  </a:lnTo>
                  <a:lnTo>
                    <a:pt x="162306" y="373100"/>
                  </a:lnTo>
                  <a:lnTo>
                    <a:pt x="109998" y="343407"/>
                  </a:lnTo>
                  <a:lnTo>
                    <a:pt x="38100" y="343407"/>
                  </a:lnTo>
                  <a:lnTo>
                    <a:pt x="37592" y="305307"/>
                  </a:lnTo>
                  <a:lnTo>
                    <a:pt x="79248" y="303872"/>
                  </a:lnTo>
                  <a:lnTo>
                    <a:pt x="161163" y="272669"/>
                  </a:lnTo>
                  <a:lnTo>
                    <a:pt x="170199" y="253664"/>
                  </a:lnTo>
                  <a:lnTo>
                    <a:pt x="167640" y="246532"/>
                  </a:lnTo>
                  <a:lnTo>
                    <a:pt x="162589" y="240945"/>
                  </a:lnTo>
                  <a:lnTo>
                    <a:pt x="156003" y="237851"/>
                  </a:lnTo>
                  <a:lnTo>
                    <a:pt x="148726" y="237463"/>
                  </a:lnTo>
                  <a:close/>
                </a:path>
                <a:path w="875029" h="408939">
                  <a:moveTo>
                    <a:pt x="112210" y="301996"/>
                  </a:moveTo>
                  <a:lnTo>
                    <a:pt x="79248" y="303872"/>
                  </a:lnTo>
                  <a:lnTo>
                    <a:pt x="39624" y="305282"/>
                  </a:lnTo>
                  <a:lnTo>
                    <a:pt x="37592" y="305307"/>
                  </a:lnTo>
                  <a:lnTo>
                    <a:pt x="38100" y="343407"/>
                  </a:lnTo>
                  <a:lnTo>
                    <a:pt x="41021" y="343357"/>
                  </a:lnTo>
                  <a:lnTo>
                    <a:pt x="81407" y="341909"/>
                  </a:lnTo>
                  <a:lnTo>
                    <a:pt x="102709" y="340690"/>
                  </a:lnTo>
                  <a:lnTo>
                    <a:pt x="47625" y="340690"/>
                  </a:lnTo>
                  <a:lnTo>
                    <a:pt x="47244" y="307784"/>
                  </a:lnTo>
                  <a:lnTo>
                    <a:pt x="102549" y="307784"/>
                  </a:lnTo>
                  <a:lnTo>
                    <a:pt x="112210" y="301996"/>
                  </a:lnTo>
                  <a:close/>
                </a:path>
                <a:path w="875029" h="408939">
                  <a:moveTo>
                    <a:pt x="104982" y="340560"/>
                  </a:moveTo>
                  <a:lnTo>
                    <a:pt x="81407" y="341909"/>
                  </a:lnTo>
                  <a:lnTo>
                    <a:pt x="41021" y="343357"/>
                  </a:lnTo>
                  <a:lnTo>
                    <a:pt x="38100" y="343407"/>
                  </a:lnTo>
                  <a:lnTo>
                    <a:pt x="109998" y="343407"/>
                  </a:lnTo>
                  <a:lnTo>
                    <a:pt x="104982" y="340560"/>
                  </a:lnTo>
                  <a:close/>
                </a:path>
                <a:path w="875029" h="408939">
                  <a:moveTo>
                    <a:pt x="47244" y="307784"/>
                  </a:moveTo>
                  <a:lnTo>
                    <a:pt x="47625" y="340690"/>
                  </a:lnTo>
                  <a:lnTo>
                    <a:pt x="75642" y="323904"/>
                  </a:lnTo>
                  <a:lnTo>
                    <a:pt x="47244" y="307784"/>
                  </a:lnTo>
                  <a:close/>
                </a:path>
                <a:path w="875029" h="408939">
                  <a:moveTo>
                    <a:pt x="75642" y="323904"/>
                  </a:moveTo>
                  <a:lnTo>
                    <a:pt x="47625" y="340690"/>
                  </a:lnTo>
                  <a:lnTo>
                    <a:pt x="102709" y="340690"/>
                  </a:lnTo>
                  <a:lnTo>
                    <a:pt x="104982" y="340560"/>
                  </a:lnTo>
                  <a:lnTo>
                    <a:pt x="75642" y="323904"/>
                  </a:lnTo>
                  <a:close/>
                </a:path>
                <a:path w="875029" h="408939">
                  <a:moveTo>
                    <a:pt x="836930" y="0"/>
                  </a:moveTo>
                  <a:lnTo>
                    <a:pt x="827532" y="38481"/>
                  </a:lnTo>
                  <a:lnTo>
                    <a:pt x="799211" y="78485"/>
                  </a:lnTo>
                  <a:lnTo>
                    <a:pt x="769874" y="105282"/>
                  </a:lnTo>
                  <a:lnTo>
                    <a:pt x="732917" y="132079"/>
                  </a:lnTo>
                  <a:lnTo>
                    <a:pt x="688721" y="157860"/>
                  </a:lnTo>
                  <a:lnTo>
                    <a:pt x="638048" y="182625"/>
                  </a:lnTo>
                  <a:lnTo>
                    <a:pt x="581533" y="205866"/>
                  </a:lnTo>
                  <a:lnTo>
                    <a:pt x="519938" y="227291"/>
                  </a:lnTo>
                  <a:lnTo>
                    <a:pt x="453898" y="246634"/>
                  </a:lnTo>
                  <a:lnTo>
                    <a:pt x="384048" y="263664"/>
                  </a:lnTo>
                  <a:lnTo>
                    <a:pt x="311023" y="278168"/>
                  </a:lnTo>
                  <a:lnTo>
                    <a:pt x="273431" y="284391"/>
                  </a:lnTo>
                  <a:lnTo>
                    <a:pt x="235458" y="289953"/>
                  </a:lnTo>
                  <a:lnTo>
                    <a:pt x="196850" y="294652"/>
                  </a:lnTo>
                  <a:lnTo>
                    <a:pt x="157988" y="298513"/>
                  </a:lnTo>
                  <a:lnTo>
                    <a:pt x="118745" y="301625"/>
                  </a:lnTo>
                  <a:lnTo>
                    <a:pt x="112210" y="301996"/>
                  </a:lnTo>
                  <a:lnTo>
                    <a:pt x="75642" y="323904"/>
                  </a:lnTo>
                  <a:lnTo>
                    <a:pt x="104982" y="340560"/>
                  </a:lnTo>
                  <a:lnTo>
                    <a:pt x="121793" y="339597"/>
                  </a:lnTo>
                  <a:lnTo>
                    <a:pt x="161798" y="336422"/>
                  </a:lnTo>
                  <a:lnTo>
                    <a:pt x="201549" y="332473"/>
                  </a:lnTo>
                  <a:lnTo>
                    <a:pt x="240919" y="327647"/>
                  </a:lnTo>
                  <a:lnTo>
                    <a:pt x="279654" y="321970"/>
                  </a:lnTo>
                  <a:lnTo>
                    <a:pt x="317881" y="315620"/>
                  </a:lnTo>
                  <a:lnTo>
                    <a:pt x="355727" y="308584"/>
                  </a:lnTo>
                  <a:lnTo>
                    <a:pt x="428879" y="292392"/>
                  </a:lnTo>
                  <a:lnTo>
                    <a:pt x="498602" y="273672"/>
                  </a:lnTo>
                  <a:lnTo>
                    <a:pt x="564388" y="252603"/>
                  </a:lnTo>
                  <a:lnTo>
                    <a:pt x="625602" y="229425"/>
                  </a:lnTo>
                  <a:lnTo>
                    <a:pt x="681609" y="204342"/>
                  </a:lnTo>
                  <a:lnTo>
                    <a:pt x="731774" y="177419"/>
                  </a:lnTo>
                  <a:lnTo>
                    <a:pt x="775462" y="148970"/>
                  </a:lnTo>
                  <a:lnTo>
                    <a:pt x="812419" y="118872"/>
                  </a:lnTo>
                  <a:lnTo>
                    <a:pt x="841756" y="87122"/>
                  </a:lnTo>
                  <a:lnTo>
                    <a:pt x="862457" y="53975"/>
                  </a:lnTo>
                  <a:lnTo>
                    <a:pt x="874649" y="9143"/>
                  </a:lnTo>
                  <a:lnTo>
                    <a:pt x="875030" y="1523"/>
                  </a:lnTo>
                  <a:lnTo>
                    <a:pt x="836930" y="0"/>
                  </a:lnTo>
                  <a:close/>
                </a:path>
                <a:path w="875029" h="408939">
                  <a:moveTo>
                    <a:pt x="102549" y="307784"/>
                  </a:moveTo>
                  <a:lnTo>
                    <a:pt x="47244" y="307784"/>
                  </a:lnTo>
                  <a:lnTo>
                    <a:pt x="75642" y="323904"/>
                  </a:lnTo>
                  <a:lnTo>
                    <a:pt x="102549" y="307784"/>
                  </a:lnTo>
                  <a:close/>
                </a:path>
              </a:pathLst>
            </a:custGeom>
            <a:solidFill>
              <a:srgbClr val="00AF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6" name="object 8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22</a:t>
            </a:fld>
            <a:endParaRPr dirty="0"/>
          </a:p>
        </p:txBody>
      </p:sp>
      <p:sp>
        <p:nvSpPr>
          <p:cNvPr id="87" name="object 8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12979" y="763314"/>
            <a:ext cx="3440429" cy="3917315"/>
            <a:chOff x="212979" y="763314"/>
            <a:chExt cx="3440429" cy="39173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2504" y="2915411"/>
              <a:ext cx="2340864" cy="175564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217741" y="2910585"/>
              <a:ext cx="2350770" cy="1765300"/>
            </a:xfrm>
            <a:custGeom>
              <a:avLst/>
              <a:gdLst/>
              <a:ahLst/>
              <a:cxnLst/>
              <a:rect l="l" t="t" r="r" b="b"/>
              <a:pathLst>
                <a:path w="2350770" h="1765300">
                  <a:moveTo>
                    <a:pt x="0" y="1765173"/>
                  </a:moveTo>
                  <a:lnTo>
                    <a:pt x="2350389" y="1765173"/>
                  </a:lnTo>
                  <a:lnTo>
                    <a:pt x="2350389" y="0"/>
                  </a:lnTo>
                  <a:lnTo>
                    <a:pt x="0" y="0"/>
                  </a:lnTo>
                  <a:lnTo>
                    <a:pt x="0" y="1765173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6218" y="763314"/>
              <a:ext cx="3256830" cy="457581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3004" y="769619"/>
              <a:ext cx="3220211" cy="50749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4340" y="781811"/>
              <a:ext cx="3185160" cy="38557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34340" y="781811"/>
              <a:ext cx="3185160" cy="386080"/>
            </a:xfrm>
            <a:custGeom>
              <a:avLst/>
              <a:gdLst/>
              <a:ahLst/>
              <a:cxnLst/>
              <a:rect l="l" t="t" r="r" b="b"/>
              <a:pathLst>
                <a:path w="3185160" h="386080">
                  <a:moveTo>
                    <a:pt x="0" y="385572"/>
                  </a:moveTo>
                  <a:lnTo>
                    <a:pt x="3185160" y="385572"/>
                  </a:lnTo>
                  <a:lnTo>
                    <a:pt x="3185160" y="0"/>
                  </a:lnTo>
                  <a:lnTo>
                    <a:pt x="0" y="0"/>
                  </a:lnTo>
                  <a:lnTo>
                    <a:pt x="0" y="385572"/>
                  </a:lnTo>
                  <a:close/>
                </a:path>
              </a:pathLst>
            </a:custGeom>
            <a:ln w="9525">
              <a:solidFill>
                <a:srgbClr val="78CE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848487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  <a:latin typeface="Microsoft YaHei"/>
                <a:cs typeface="Microsoft YaHei"/>
              </a:rPr>
              <a:t>โหมดการเปิดตัวแอปพลิเคชันตามปลายทางการเชื่อมต่อเซิร์ฟเวอร์</a:t>
            </a:r>
            <a:endParaRPr sz="2400" dirty="0">
              <a:latin typeface="Microsoft YaHei"/>
              <a:cs typeface="Microsoft YaHe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503163" y="810489"/>
            <a:ext cx="3421379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600" b="1" u="sng" dirty="0">
                <a:latin typeface="Microsoft YaHei"/>
                <a:cs typeface="Microsoft YaHei"/>
              </a:rPr>
              <a:t>การตั้งค่ารายการสำหรับเมนู 1 ถึง 6</a:t>
            </a:r>
            <a:endParaRPr sz="1600" u="sng" dirty="0">
              <a:latin typeface="Microsoft YaHei"/>
              <a:cs typeface="Microsoft YaHe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65505" y="841374"/>
            <a:ext cx="292290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45" dirty="0">
                <a:solidFill>
                  <a:srgbClr val="0000CC"/>
                </a:solidFill>
                <a:latin typeface="Microsoft YaHei UI"/>
                <a:cs typeface="Microsoft YaHei UI"/>
              </a:rPr>
              <a:t>サーバー接続先別アプリ起</a:t>
            </a:r>
            <a:r>
              <a:rPr sz="1600" b="1" spc="-135" dirty="0">
                <a:solidFill>
                  <a:srgbClr val="0000CC"/>
                </a:solidFill>
                <a:latin typeface="Microsoft YaHei UI"/>
                <a:cs typeface="Microsoft YaHei UI"/>
              </a:rPr>
              <a:t>動</a:t>
            </a:r>
            <a:r>
              <a:rPr sz="1600" b="1" spc="-360" dirty="0">
                <a:solidFill>
                  <a:srgbClr val="0000CC"/>
                </a:solidFill>
                <a:latin typeface="Microsoft YaHei UI"/>
                <a:cs typeface="Microsoft YaHei UI"/>
              </a:rPr>
              <a:t>モ</a:t>
            </a:r>
            <a:r>
              <a:rPr sz="1600" b="1" spc="-300" dirty="0">
                <a:solidFill>
                  <a:srgbClr val="0000CC"/>
                </a:solidFill>
                <a:latin typeface="Microsoft YaHei UI"/>
                <a:cs typeface="Microsoft YaHei UI"/>
              </a:rPr>
              <a:t>ード</a:t>
            </a:r>
            <a:endParaRPr sz="1600" dirty="0">
              <a:latin typeface="Microsoft YaHei UI"/>
              <a:cs typeface="Microsoft YaHei U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1027129" y="1292142"/>
            <a:ext cx="1765300" cy="515620"/>
            <a:chOff x="1027129" y="1292142"/>
            <a:chExt cx="1765300" cy="515620"/>
          </a:xfrm>
        </p:grpSpPr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27129" y="1292142"/>
              <a:ext cx="1764885" cy="457581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66800" y="1299971"/>
              <a:ext cx="1685544" cy="507491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65276" y="1310639"/>
              <a:ext cx="1693164" cy="385572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065276" y="1310639"/>
              <a:ext cx="1693545" cy="386080"/>
            </a:xfrm>
            <a:custGeom>
              <a:avLst/>
              <a:gdLst/>
              <a:ahLst/>
              <a:cxnLst/>
              <a:rect l="l" t="t" r="r" b="b"/>
              <a:pathLst>
                <a:path w="1693545" h="386080">
                  <a:moveTo>
                    <a:pt x="0" y="385572"/>
                  </a:moveTo>
                  <a:lnTo>
                    <a:pt x="1693164" y="385572"/>
                  </a:lnTo>
                  <a:lnTo>
                    <a:pt x="1693164" y="0"/>
                  </a:lnTo>
                  <a:lnTo>
                    <a:pt x="0" y="0"/>
                  </a:lnTo>
                  <a:lnTo>
                    <a:pt x="0" y="385572"/>
                  </a:lnTo>
                  <a:close/>
                </a:path>
              </a:pathLst>
            </a:custGeom>
            <a:ln w="9525">
              <a:solidFill>
                <a:srgbClr val="78CE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1218387" y="1370837"/>
            <a:ext cx="138684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475" dirty="0">
                <a:solidFill>
                  <a:srgbClr val="0000CC"/>
                </a:solidFill>
                <a:latin typeface="Microsoft YaHei UI"/>
                <a:cs typeface="Microsoft YaHei UI"/>
              </a:rPr>
              <a:t>ノ</a:t>
            </a:r>
            <a:r>
              <a:rPr sz="1600" b="1" spc="-260" dirty="0">
                <a:solidFill>
                  <a:srgbClr val="0000CC"/>
                </a:solidFill>
                <a:latin typeface="Microsoft YaHei UI"/>
                <a:cs typeface="Microsoft YaHei UI"/>
              </a:rPr>
              <a:t>ーマ</a:t>
            </a:r>
            <a:r>
              <a:rPr sz="1600" b="1" spc="-270" dirty="0">
                <a:solidFill>
                  <a:srgbClr val="0000CC"/>
                </a:solidFill>
                <a:latin typeface="Microsoft YaHei UI"/>
                <a:cs typeface="Microsoft YaHei UI"/>
              </a:rPr>
              <a:t>ル</a:t>
            </a:r>
            <a:r>
              <a:rPr sz="1600" b="1" spc="150" dirty="0">
                <a:solidFill>
                  <a:srgbClr val="0000CC"/>
                </a:solidFill>
                <a:latin typeface="Microsoft YaHei UI"/>
                <a:cs typeface="Microsoft YaHei UI"/>
              </a:rPr>
              <a:t>(</a:t>
            </a:r>
            <a:r>
              <a:rPr sz="1600" b="1" spc="-5" dirty="0">
                <a:solidFill>
                  <a:srgbClr val="0000CC"/>
                </a:solidFill>
                <a:latin typeface="Microsoft YaHei UI"/>
                <a:cs typeface="Microsoft YaHei UI"/>
              </a:rPr>
              <a:t>現状）</a:t>
            </a:r>
            <a:endParaRPr sz="1600">
              <a:latin typeface="Microsoft YaHei UI"/>
              <a:cs typeface="Microsoft YaHei UI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1031701" y="1822494"/>
            <a:ext cx="1765300" cy="514350"/>
            <a:chOff x="1031701" y="1822494"/>
            <a:chExt cx="1765300" cy="514350"/>
          </a:xfrm>
        </p:grpSpPr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31701" y="1822494"/>
              <a:ext cx="1764885" cy="457581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98804" y="1828800"/>
              <a:ext cx="1630680" cy="507491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69848" y="1840992"/>
              <a:ext cx="1693164" cy="385572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069848" y="1840992"/>
              <a:ext cx="1693545" cy="386080"/>
            </a:xfrm>
            <a:custGeom>
              <a:avLst/>
              <a:gdLst/>
              <a:ahLst/>
              <a:cxnLst/>
              <a:rect l="l" t="t" r="r" b="b"/>
              <a:pathLst>
                <a:path w="1693545" h="386080">
                  <a:moveTo>
                    <a:pt x="0" y="385572"/>
                  </a:moveTo>
                  <a:lnTo>
                    <a:pt x="1693164" y="385572"/>
                  </a:lnTo>
                  <a:lnTo>
                    <a:pt x="1693164" y="0"/>
                  </a:lnTo>
                  <a:lnTo>
                    <a:pt x="0" y="0"/>
                  </a:lnTo>
                  <a:lnTo>
                    <a:pt x="0" y="385572"/>
                  </a:lnTo>
                  <a:close/>
                </a:path>
              </a:pathLst>
            </a:custGeom>
            <a:ln w="9525">
              <a:solidFill>
                <a:srgbClr val="78CE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1250696" y="1900808"/>
            <a:ext cx="13322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15" dirty="0">
                <a:solidFill>
                  <a:srgbClr val="0000CC"/>
                </a:solidFill>
                <a:latin typeface="Microsoft YaHei UI"/>
                <a:cs typeface="Microsoft YaHei UI"/>
              </a:rPr>
              <a:t>カス</a:t>
            </a:r>
            <a:r>
              <a:rPr sz="1600" b="1" spc="-305" dirty="0">
                <a:solidFill>
                  <a:srgbClr val="0000CC"/>
                </a:solidFill>
                <a:latin typeface="Microsoft YaHei UI"/>
                <a:cs typeface="Microsoft YaHei UI"/>
              </a:rPr>
              <a:t>タ</a:t>
            </a:r>
            <a:r>
              <a:rPr sz="1600" b="1" spc="-325" dirty="0">
                <a:solidFill>
                  <a:srgbClr val="0000CC"/>
                </a:solidFill>
                <a:latin typeface="Microsoft YaHei UI"/>
                <a:cs typeface="Microsoft YaHei UI"/>
              </a:rPr>
              <a:t>ムメニュー</a:t>
            </a:r>
            <a:endParaRPr sz="1600">
              <a:latin typeface="Microsoft YaHei UI"/>
              <a:cs typeface="Microsoft YaHei UI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192214" y="960310"/>
            <a:ext cx="2859405" cy="1939925"/>
            <a:chOff x="192214" y="960310"/>
            <a:chExt cx="2859405" cy="1939925"/>
          </a:xfrm>
        </p:grpSpPr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229595" y="2413962"/>
              <a:ext cx="821456" cy="399408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238756" y="2392680"/>
              <a:ext cx="801611" cy="507491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267712" y="2432303"/>
              <a:ext cx="749807" cy="327660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2267712" y="2432303"/>
              <a:ext cx="749935" cy="327660"/>
            </a:xfrm>
            <a:custGeom>
              <a:avLst/>
              <a:gdLst/>
              <a:ahLst/>
              <a:cxnLst/>
              <a:rect l="l" t="t" r="r" b="b"/>
              <a:pathLst>
                <a:path w="749935" h="327660">
                  <a:moveTo>
                    <a:pt x="0" y="327660"/>
                  </a:moveTo>
                  <a:lnTo>
                    <a:pt x="749807" y="327660"/>
                  </a:lnTo>
                  <a:lnTo>
                    <a:pt x="749807" y="0"/>
                  </a:lnTo>
                  <a:lnTo>
                    <a:pt x="0" y="0"/>
                  </a:lnTo>
                  <a:lnTo>
                    <a:pt x="0" y="327660"/>
                  </a:lnTo>
                  <a:close/>
                </a:path>
              </a:pathLst>
            </a:custGeom>
            <a:ln w="9525">
              <a:solidFill>
                <a:srgbClr val="78CE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06502" y="974597"/>
              <a:ext cx="865505" cy="1059180"/>
            </a:xfrm>
            <a:custGeom>
              <a:avLst/>
              <a:gdLst/>
              <a:ahLst/>
              <a:cxnLst/>
              <a:rect l="l" t="t" r="r" b="b"/>
              <a:pathLst>
                <a:path w="865505" h="1059180">
                  <a:moveTo>
                    <a:pt x="228599" y="0"/>
                  </a:moveTo>
                  <a:lnTo>
                    <a:pt x="0" y="0"/>
                  </a:lnTo>
                  <a:lnTo>
                    <a:pt x="0" y="529336"/>
                  </a:lnTo>
                  <a:lnTo>
                    <a:pt x="860361" y="529336"/>
                  </a:lnTo>
                </a:path>
                <a:path w="865505" h="1059180">
                  <a:moveTo>
                    <a:pt x="228599" y="0"/>
                  </a:moveTo>
                  <a:lnTo>
                    <a:pt x="0" y="0"/>
                  </a:lnTo>
                  <a:lnTo>
                    <a:pt x="0" y="1059179"/>
                  </a:lnTo>
                  <a:lnTo>
                    <a:pt x="864971" y="1059179"/>
                  </a:lnTo>
                </a:path>
              </a:pathLst>
            </a:custGeom>
            <a:ln w="28575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2390901" y="2463799"/>
            <a:ext cx="50292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90" dirty="0">
                <a:solidFill>
                  <a:srgbClr val="0000CC"/>
                </a:solidFill>
                <a:latin typeface="Microsoft YaHei UI"/>
                <a:cs typeface="Microsoft YaHei UI"/>
              </a:rPr>
              <a:t>1</a:t>
            </a:r>
            <a:r>
              <a:rPr sz="1600" b="1" spc="-5" dirty="0">
                <a:solidFill>
                  <a:srgbClr val="0000CC"/>
                </a:solidFill>
                <a:latin typeface="Microsoft YaHei UI"/>
                <a:cs typeface="Microsoft YaHei UI"/>
              </a:rPr>
              <a:t>～</a:t>
            </a:r>
            <a:r>
              <a:rPr sz="1600" b="1" spc="90" dirty="0">
                <a:solidFill>
                  <a:srgbClr val="0000CC"/>
                </a:solidFill>
                <a:latin typeface="Microsoft YaHei UI"/>
                <a:cs typeface="Microsoft YaHei UI"/>
              </a:rPr>
              <a:t>6</a:t>
            </a:r>
            <a:endParaRPr sz="1600">
              <a:latin typeface="Microsoft YaHei UI"/>
              <a:cs typeface="Microsoft YaHei UI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1903666" y="2213038"/>
            <a:ext cx="2261870" cy="620395"/>
            <a:chOff x="1903666" y="2213038"/>
            <a:chExt cx="2261870" cy="620395"/>
          </a:xfrm>
        </p:grpSpPr>
        <p:sp>
          <p:nvSpPr>
            <p:cNvPr id="32" name="object 32"/>
            <p:cNvSpPr/>
            <p:nvPr/>
          </p:nvSpPr>
          <p:spPr>
            <a:xfrm>
              <a:off x="1917954" y="2227326"/>
              <a:ext cx="351155" cy="370205"/>
            </a:xfrm>
            <a:custGeom>
              <a:avLst/>
              <a:gdLst/>
              <a:ahLst/>
              <a:cxnLst/>
              <a:rect l="l" t="t" r="r" b="b"/>
              <a:pathLst>
                <a:path w="351155" h="370205">
                  <a:moveTo>
                    <a:pt x="0" y="0"/>
                  </a:moveTo>
                  <a:lnTo>
                    <a:pt x="0" y="370077"/>
                  </a:lnTo>
                  <a:lnTo>
                    <a:pt x="351154" y="370077"/>
                  </a:lnTo>
                </a:path>
              </a:pathLst>
            </a:custGeom>
            <a:ln w="28575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364941" y="2410914"/>
              <a:ext cx="800201" cy="399408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479292" y="2432342"/>
              <a:ext cx="568477" cy="400773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403092" y="2429256"/>
              <a:ext cx="728472" cy="327660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3403092" y="2429256"/>
              <a:ext cx="728980" cy="327660"/>
            </a:xfrm>
            <a:custGeom>
              <a:avLst/>
              <a:gdLst/>
              <a:ahLst/>
              <a:cxnLst/>
              <a:rect l="l" t="t" r="r" b="b"/>
              <a:pathLst>
                <a:path w="728979" h="327660">
                  <a:moveTo>
                    <a:pt x="0" y="327660"/>
                  </a:moveTo>
                  <a:lnTo>
                    <a:pt x="728472" y="327660"/>
                  </a:lnTo>
                  <a:lnTo>
                    <a:pt x="728472" y="0"/>
                  </a:lnTo>
                  <a:lnTo>
                    <a:pt x="0" y="0"/>
                  </a:lnTo>
                  <a:lnTo>
                    <a:pt x="0" y="327660"/>
                  </a:lnTo>
                  <a:close/>
                </a:path>
              </a:pathLst>
            </a:custGeom>
            <a:ln w="9525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3601592" y="2489453"/>
            <a:ext cx="3302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0000CC"/>
                </a:solidFill>
                <a:latin typeface="Microsoft YaHei UI"/>
                <a:cs typeface="Microsoft YaHei UI"/>
              </a:rPr>
              <a:t>定義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3364941" y="3974538"/>
            <a:ext cx="800735" cy="424180"/>
            <a:chOff x="3364941" y="3974538"/>
            <a:chExt cx="800735" cy="424180"/>
          </a:xfrm>
        </p:grpSpPr>
        <p:pic>
          <p:nvPicPr>
            <p:cNvPr id="39" name="object 3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364941" y="3974538"/>
              <a:ext cx="800201" cy="399408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479291" y="3997489"/>
              <a:ext cx="568477" cy="400773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403091" y="3992879"/>
              <a:ext cx="728472" cy="327660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3403091" y="3992879"/>
              <a:ext cx="728980" cy="327660"/>
            </a:xfrm>
            <a:custGeom>
              <a:avLst/>
              <a:gdLst/>
              <a:ahLst/>
              <a:cxnLst/>
              <a:rect l="l" t="t" r="r" b="b"/>
              <a:pathLst>
                <a:path w="728979" h="327660">
                  <a:moveTo>
                    <a:pt x="0" y="327660"/>
                  </a:moveTo>
                  <a:lnTo>
                    <a:pt x="728472" y="327660"/>
                  </a:lnTo>
                  <a:lnTo>
                    <a:pt x="728472" y="0"/>
                  </a:lnTo>
                  <a:lnTo>
                    <a:pt x="0" y="0"/>
                  </a:lnTo>
                  <a:lnTo>
                    <a:pt x="0" y="327660"/>
                  </a:lnTo>
                  <a:close/>
                </a:path>
              </a:pathLst>
            </a:custGeom>
            <a:ln w="9525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3601592" y="4053281"/>
            <a:ext cx="33020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0000CC"/>
                </a:solidFill>
                <a:latin typeface="Microsoft YaHei UI"/>
                <a:cs typeface="Microsoft YaHei UI"/>
              </a:rPr>
              <a:t>帳票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2843593" y="1258633"/>
            <a:ext cx="3342640" cy="2317115"/>
            <a:chOff x="2843593" y="1258633"/>
            <a:chExt cx="3342640" cy="2317115"/>
          </a:xfrm>
        </p:grpSpPr>
        <p:sp>
          <p:nvSpPr>
            <p:cNvPr id="45" name="object 45"/>
            <p:cNvSpPr/>
            <p:nvPr/>
          </p:nvSpPr>
          <p:spPr>
            <a:xfrm>
              <a:off x="2848355" y="1263396"/>
              <a:ext cx="192405" cy="963294"/>
            </a:xfrm>
            <a:custGeom>
              <a:avLst/>
              <a:gdLst/>
              <a:ahLst/>
              <a:cxnLst/>
              <a:rect l="l" t="t" r="r" b="b"/>
              <a:pathLst>
                <a:path w="192405" h="963294">
                  <a:moveTo>
                    <a:pt x="0" y="0"/>
                  </a:moveTo>
                  <a:lnTo>
                    <a:pt x="37397" y="1250"/>
                  </a:lnTo>
                  <a:lnTo>
                    <a:pt x="67913" y="4667"/>
                  </a:lnTo>
                  <a:lnTo>
                    <a:pt x="88475" y="9751"/>
                  </a:lnTo>
                  <a:lnTo>
                    <a:pt x="96012" y="16001"/>
                  </a:lnTo>
                  <a:lnTo>
                    <a:pt x="96012" y="465581"/>
                  </a:lnTo>
                  <a:lnTo>
                    <a:pt x="103548" y="471832"/>
                  </a:lnTo>
                  <a:lnTo>
                    <a:pt x="124110" y="476916"/>
                  </a:lnTo>
                  <a:lnTo>
                    <a:pt x="154626" y="480333"/>
                  </a:lnTo>
                  <a:lnTo>
                    <a:pt x="192024" y="481583"/>
                  </a:lnTo>
                  <a:lnTo>
                    <a:pt x="154626" y="482834"/>
                  </a:lnTo>
                  <a:lnTo>
                    <a:pt x="124110" y="486251"/>
                  </a:lnTo>
                  <a:lnTo>
                    <a:pt x="103548" y="491335"/>
                  </a:lnTo>
                  <a:lnTo>
                    <a:pt x="96012" y="497586"/>
                  </a:lnTo>
                  <a:lnTo>
                    <a:pt x="96012" y="947165"/>
                  </a:lnTo>
                  <a:lnTo>
                    <a:pt x="88475" y="953416"/>
                  </a:lnTo>
                  <a:lnTo>
                    <a:pt x="67913" y="958500"/>
                  </a:lnTo>
                  <a:lnTo>
                    <a:pt x="37397" y="961917"/>
                  </a:lnTo>
                  <a:lnTo>
                    <a:pt x="0" y="963167"/>
                  </a:lnTo>
                </a:path>
              </a:pathLst>
            </a:custGeom>
            <a:ln w="9525">
              <a:solidFill>
                <a:srgbClr val="F485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029164" y="3151636"/>
              <a:ext cx="1156786" cy="400841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279135" y="3174530"/>
              <a:ext cx="656818" cy="400773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067300" y="3169919"/>
              <a:ext cx="1085088" cy="329184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5067300" y="3169919"/>
              <a:ext cx="1085215" cy="329565"/>
            </a:xfrm>
            <a:custGeom>
              <a:avLst/>
              <a:gdLst/>
              <a:ahLst/>
              <a:cxnLst/>
              <a:rect l="l" t="t" r="r" b="b"/>
              <a:pathLst>
                <a:path w="1085214" h="329564">
                  <a:moveTo>
                    <a:pt x="0" y="329184"/>
                  </a:moveTo>
                  <a:lnTo>
                    <a:pt x="1085088" y="329184"/>
                  </a:lnTo>
                  <a:lnTo>
                    <a:pt x="1085088" y="0"/>
                  </a:lnTo>
                  <a:lnTo>
                    <a:pt x="0" y="0"/>
                  </a:lnTo>
                  <a:lnTo>
                    <a:pt x="0" y="329184"/>
                  </a:lnTo>
                  <a:close/>
                </a:path>
              </a:pathLst>
            </a:custGeom>
            <a:ln w="9525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5400802" y="3231007"/>
            <a:ext cx="4191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70" dirty="0">
                <a:solidFill>
                  <a:srgbClr val="0000CC"/>
                </a:solidFill>
                <a:latin typeface="Microsoft YaHei UI"/>
                <a:cs typeface="Microsoft YaHei UI"/>
              </a:rPr>
              <a:t>さがす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51" name="object 51"/>
          <p:cNvGrpSpPr/>
          <p:nvPr/>
        </p:nvGrpSpPr>
        <p:grpSpPr>
          <a:xfrm>
            <a:off x="3002089" y="2576893"/>
            <a:ext cx="5360670" cy="1595120"/>
            <a:chOff x="3002089" y="2576893"/>
            <a:chExt cx="5360670" cy="1595120"/>
          </a:xfrm>
        </p:grpSpPr>
        <p:sp>
          <p:nvSpPr>
            <p:cNvPr id="52" name="object 52"/>
            <p:cNvSpPr/>
            <p:nvPr/>
          </p:nvSpPr>
          <p:spPr>
            <a:xfrm>
              <a:off x="3018281" y="2593085"/>
              <a:ext cx="385445" cy="3810"/>
            </a:xfrm>
            <a:custGeom>
              <a:avLst/>
              <a:gdLst/>
              <a:ahLst/>
              <a:cxnLst/>
              <a:rect l="l" t="t" r="r" b="b"/>
              <a:pathLst>
                <a:path w="385445" h="3810">
                  <a:moveTo>
                    <a:pt x="-14287" y="1650"/>
                  </a:moveTo>
                  <a:lnTo>
                    <a:pt x="399605" y="1650"/>
                  </a:lnTo>
                </a:path>
              </a:pathLst>
            </a:custGeom>
            <a:ln w="31876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3018281" y="2596133"/>
              <a:ext cx="2050414" cy="1562100"/>
            </a:xfrm>
            <a:custGeom>
              <a:avLst/>
              <a:gdLst/>
              <a:ahLst/>
              <a:cxnLst/>
              <a:rect l="l" t="t" r="r" b="b"/>
              <a:pathLst>
                <a:path w="2050414" h="1562100">
                  <a:moveTo>
                    <a:pt x="0" y="0"/>
                  </a:moveTo>
                  <a:lnTo>
                    <a:pt x="192659" y="0"/>
                  </a:lnTo>
                  <a:lnTo>
                    <a:pt x="192659" y="1560702"/>
                  </a:lnTo>
                  <a:lnTo>
                    <a:pt x="385318" y="1560702"/>
                  </a:lnTo>
                </a:path>
                <a:path w="2050414" h="1562100">
                  <a:moveTo>
                    <a:pt x="1114044" y="1561591"/>
                  </a:moveTo>
                  <a:lnTo>
                    <a:pt x="1582166" y="1561591"/>
                  </a:lnTo>
                  <a:lnTo>
                    <a:pt x="1582166" y="739139"/>
                  </a:lnTo>
                  <a:lnTo>
                    <a:pt x="2050415" y="739139"/>
                  </a:lnTo>
                </a:path>
              </a:pathLst>
            </a:custGeom>
            <a:ln w="28575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" name="object 5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6850343" y="2811784"/>
              <a:ext cx="1511880" cy="400841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903719" y="2743225"/>
              <a:ext cx="1402079" cy="583666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888480" y="2830067"/>
              <a:ext cx="1440179" cy="329184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6888480" y="2830067"/>
              <a:ext cx="1440180" cy="329565"/>
            </a:xfrm>
            <a:custGeom>
              <a:avLst/>
              <a:gdLst/>
              <a:ahLst/>
              <a:cxnLst/>
              <a:rect l="l" t="t" r="r" b="b"/>
              <a:pathLst>
                <a:path w="1440179" h="329564">
                  <a:moveTo>
                    <a:pt x="0" y="329184"/>
                  </a:moveTo>
                  <a:lnTo>
                    <a:pt x="1440179" y="329184"/>
                  </a:lnTo>
                  <a:lnTo>
                    <a:pt x="1440179" y="0"/>
                  </a:lnTo>
                  <a:lnTo>
                    <a:pt x="0" y="0"/>
                  </a:lnTo>
                  <a:lnTo>
                    <a:pt x="0" y="329184"/>
                  </a:lnTo>
                  <a:close/>
                </a:path>
              </a:pathLst>
            </a:custGeom>
            <a:ln w="9525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7026402" y="2799715"/>
            <a:ext cx="11658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0000CC"/>
                </a:solidFill>
                <a:latin typeface="Microsoft YaHei UI"/>
                <a:cs typeface="Microsoft YaHei UI"/>
              </a:rPr>
              <a:t>帳票検索用</a:t>
            </a:r>
            <a:endParaRPr sz="1200">
              <a:latin typeface="Microsoft YaHei UI"/>
              <a:cs typeface="Microsoft YaHei UI"/>
            </a:endParaRPr>
          </a:p>
          <a:p>
            <a:pPr algn="ctr">
              <a:lnSpc>
                <a:spcPct val="100000"/>
              </a:lnSpc>
            </a:pPr>
            <a:r>
              <a:rPr sz="1200" b="1" spc="-170" dirty="0">
                <a:solidFill>
                  <a:srgbClr val="0000CC"/>
                </a:solidFill>
                <a:latin typeface="Microsoft YaHei UI"/>
                <a:cs typeface="Microsoft YaHei UI"/>
              </a:rPr>
              <a:t>コード分解</a:t>
            </a:r>
            <a:r>
              <a:rPr sz="1200" b="1" spc="-165" dirty="0">
                <a:solidFill>
                  <a:srgbClr val="0000CC"/>
                </a:solidFill>
                <a:latin typeface="Microsoft YaHei UI"/>
                <a:cs typeface="Microsoft YaHei UI"/>
              </a:rPr>
              <a:t>ロ</a:t>
            </a:r>
            <a:r>
              <a:rPr sz="1200" b="1" spc="-285" dirty="0">
                <a:solidFill>
                  <a:srgbClr val="0000CC"/>
                </a:solidFill>
                <a:latin typeface="Microsoft YaHei UI"/>
                <a:cs typeface="Microsoft YaHei UI"/>
              </a:rPr>
              <a:t>ジック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3032760" y="3683511"/>
            <a:ext cx="4961255" cy="960119"/>
            <a:chOff x="3032760" y="3683511"/>
            <a:chExt cx="4961255" cy="960119"/>
          </a:xfrm>
        </p:grpSpPr>
        <p:pic>
          <p:nvPicPr>
            <p:cNvPr id="60" name="object 60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032760" y="3704856"/>
              <a:ext cx="1405127" cy="938771"/>
            </a:xfrm>
            <a:prstGeom prst="rect">
              <a:avLst/>
            </a:prstGeom>
          </p:spPr>
        </p:pic>
        <p:sp>
          <p:nvSpPr>
            <p:cNvPr id="61" name="object 61"/>
            <p:cNvSpPr/>
            <p:nvPr/>
          </p:nvSpPr>
          <p:spPr>
            <a:xfrm>
              <a:off x="3150870" y="3822953"/>
              <a:ext cx="1173480" cy="707390"/>
            </a:xfrm>
            <a:custGeom>
              <a:avLst/>
              <a:gdLst/>
              <a:ahLst/>
              <a:cxnLst/>
              <a:rect l="l" t="t" r="r" b="b"/>
              <a:pathLst>
                <a:path w="1173479" h="707389">
                  <a:moveTo>
                    <a:pt x="0" y="117856"/>
                  </a:moveTo>
                  <a:lnTo>
                    <a:pt x="9253" y="71955"/>
                  </a:lnTo>
                  <a:lnTo>
                    <a:pt x="34496" y="34496"/>
                  </a:lnTo>
                  <a:lnTo>
                    <a:pt x="71955" y="9253"/>
                  </a:lnTo>
                  <a:lnTo>
                    <a:pt x="117856" y="0"/>
                  </a:lnTo>
                  <a:lnTo>
                    <a:pt x="1055624" y="0"/>
                  </a:lnTo>
                  <a:lnTo>
                    <a:pt x="1101524" y="9253"/>
                  </a:lnTo>
                  <a:lnTo>
                    <a:pt x="1138983" y="34496"/>
                  </a:lnTo>
                  <a:lnTo>
                    <a:pt x="1164226" y="71955"/>
                  </a:lnTo>
                  <a:lnTo>
                    <a:pt x="1173480" y="117856"/>
                  </a:lnTo>
                  <a:lnTo>
                    <a:pt x="1173480" y="589280"/>
                  </a:lnTo>
                  <a:lnTo>
                    <a:pt x="1164226" y="635180"/>
                  </a:lnTo>
                  <a:lnTo>
                    <a:pt x="1138983" y="672639"/>
                  </a:lnTo>
                  <a:lnTo>
                    <a:pt x="1101524" y="697882"/>
                  </a:lnTo>
                  <a:lnTo>
                    <a:pt x="1055624" y="707136"/>
                  </a:lnTo>
                  <a:lnTo>
                    <a:pt x="117856" y="707136"/>
                  </a:lnTo>
                  <a:lnTo>
                    <a:pt x="71955" y="697882"/>
                  </a:lnTo>
                  <a:lnTo>
                    <a:pt x="34496" y="672639"/>
                  </a:lnTo>
                  <a:lnTo>
                    <a:pt x="9253" y="635180"/>
                  </a:lnTo>
                  <a:lnTo>
                    <a:pt x="0" y="589280"/>
                  </a:lnTo>
                  <a:lnTo>
                    <a:pt x="0" y="117856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838140" y="3683511"/>
              <a:ext cx="1155286" cy="400841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876288" y="3706405"/>
              <a:ext cx="1079004" cy="400773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6876288" y="3701795"/>
              <a:ext cx="1083563" cy="329183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6876288" y="3701795"/>
              <a:ext cx="1083945" cy="329565"/>
            </a:xfrm>
            <a:custGeom>
              <a:avLst/>
              <a:gdLst/>
              <a:ahLst/>
              <a:cxnLst/>
              <a:rect l="l" t="t" r="r" b="b"/>
              <a:pathLst>
                <a:path w="1083945" h="329564">
                  <a:moveTo>
                    <a:pt x="0" y="329183"/>
                  </a:moveTo>
                  <a:lnTo>
                    <a:pt x="1083563" y="329183"/>
                  </a:lnTo>
                  <a:lnTo>
                    <a:pt x="1083563" y="0"/>
                  </a:lnTo>
                  <a:lnTo>
                    <a:pt x="0" y="0"/>
                  </a:lnTo>
                  <a:lnTo>
                    <a:pt x="0" y="329183"/>
                  </a:lnTo>
                  <a:close/>
                </a:path>
              </a:pathLst>
            </a:custGeom>
            <a:ln w="9525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6" name="object 66"/>
          <p:cNvSpPr txBox="1"/>
          <p:nvPr/>
        </p:nvSpPr>
        <p:spPr>
          <a:xfrm>
            <a:off x="6999223" y="3763517"/>
            <a:ext cx="84074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35" dirty="0">
                <a:solidFill>
                  <a:srgbClr val="0000CC"/>
                </a:solidFill>
                <a:latin typeface="Microsoft YaHei UI"/>
                <a:cs typeface="Microsoft YaHei UI"/>
              </a:rPr>
              <a:t>使用デバイス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67" name="object 67"/>
          <p:cNvGrpSpPr/>
          <p:nvPr/>
        </p:nvGrpSpPr>
        <p:grpSpPr>
          <a:xfrm>
            <a:off x="6138862" y="3320986"/>
            <a:ext cx="2796540" cy="1179830"/>
            <a:chOff x="6138862" y="3320986"/>
            <a:chExt cx="2796540" cy="1179830"/>
          </a:xfrm>
        </p:grpSpPr>
        <p:sp>
          <p:nvSpPr>
            <p:cNvPr id="68" name="object 68"/>
            <p:cNvSpPr/>
            <p:nvPr/>
          </p:nvSpPr>
          <p:spPr>
            <a:xfrm>
              <a:off x="6153150" y="3335273"/>
              <a:ext cx="724535" cy="532765"/>
            </a:xfrm>
            <a:custGeom>
              <a:avLst/>
              <a:gdLst/>
              <a:ahLst/>
              <a:cxnLst/>
              <a:rect l="l" t="t" r="r" b="b"/>
              <a:pathLst>
                <a:path w="724534" h="532764">
                  <a:moveTo>
                    <a:pt x="0" y="0"/>
                  </a:moveTo>
                  <a:lnTo>
                    <a:pt x="362330" y="0"/>
                  </a:lnTo>
                  <a:lnTo>
                    <a:pt x="362330" y="532257"/>
                  </a:lnTo>
                  <a:lnTo>
                    <a:pt x="724534" y="532257"/>
                  </a:lnTo>
                </a:path>
              </a:pathLst>
            </a:custGeom>
            <a:ln w="28575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7761732" y="4069092"/>
              <a:ext cx="1173479" cy="417563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8098535" y="4099598"/>
              <a:ext cx="499859" cy="400773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808976" y="4096511"/>
              <a:ext cx="1083564" cy="327660"/>
            </a:xfrm>
            <a:prstGeom prst="rect">
              <a:avLst/>
            </a:prstGeom>
          </p:spPr>
        </p:pic>
        <p:sp>
          <p:nvSpPr>
            <p:cNvPr id="72" name="object 72"/>
            <p:cNvSpPr/>
            <p:nvPr/>
          </p:nvSpPr>
          <p:spPr>
            <a:xfrm>
              <a:off x="7808976" y="4096511"/>
              <a:ext cx="1083945" cy="327660"/>
            </a:xfrm>
            <a:custGeom>
              <a:avLst/>
              <a:gdLst/>
              <a:ahLst/>
              <a:cxnLst/>
              <a:rect l="l" t="t" r="r" b="b"/>
              <a:pathLst>
                <a:path w="1083945" h="327660">
                  <a:moveTo>
                    <a:pt x="0" y="327660"/>
                  </a:moveTo>
                  <a:lnTo>
                    <a:pt x="1083564" y="327660"/>
                  </a:lnTo>
                  <a:lnTo>
                    <a:pt x="1083564" y="0"/>
                  </a:lnTo>
                  <a:lnTo>
                    <a:pt x="0" y="0"/>
                  </a:lnTo>
                  <a:lnTo>
                    <a:pt x="0" y="327660"/>
                  </a:lnTo>
                  <a:close/>
                </a:path>
              </a:pathLst>
            </a:custGeom>
            <a:ln w="9525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3" name="object 73"/>
          <p:cNvSpPr txBox="1"/>
          <p:nvPr/>
        </p:nvSpPr>
        <p:spPr>
          <a:xfrm>
            <a:off x="8221471" y="4156964"/>
            <a:ext cx="2616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15" dirty="0">
                <a:solidFill>
                  <a:srgbClr val="0000CC"/>
                </a:solidFill>
                <a:latin typeface="Microsoft YaHei UI"/>
                <a:cs typeface="Microsoft YaHei UI"/>
              </a:rPr>
              <a:t>QR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74" name="object 74"/>
          <p:cNvGrpSpPr/>
          <p:nvPr/>
        </p:nvGrpSpPr>
        <p:grpSpPr>
          <a:xfrm>
            <a:off x="7761731" y="4479048"/>
            <a:ext cx="1173480" cy="433070"/>
            <a:chOff x="7761731" y="4479048"/>
            <a:chExt cx="1173480" cy="433070"/>
          </a:xfrm>
        </p:grpSpPr>
        <p:pic>
          <p:nvPicPr>
            <p:cNvPr id="75" name="object 75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7761731" y="4479048"/>
              <a:ext cx="1173479" cy="417563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7833359" y="4511078"/>
              <a:ext cx="1030211" cy="400773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7808975" y="4506467"/>
              <a:ext cx="1083564" cy="327660"/>
            </a:xfrm>
            <a:prstGeom prst="rect">
              <a:avLst/>
            </a:prstGeom>
          </p:spPr>
        </p:pic>
        <p:sp>
          <p:nvSpPr>
            <p:cNvPr id="78" name="object 78"/>
            <p:cNvSpPr/>
            <p:nvPr/>
          </p:nvSpPr>
          <p:spPr>
            <a:xfrm>
              <a:off x="7808975" y="4506467"/>
              <a:ext cx="1083945" cy="327660"/>
            </a:xfrm>
            <a:custGeom>
              <a:avLst/>
              <a:gdLst/>
              <a:ahLst/>
              <a:cxnLst/>
              <a:rect l="l" t="t" r="r" b="b"/>
              <a:pathLst>
                <a:path w="1083945" h="327660">
                  <a:moveTo>
                    <a:pt x="0" y="327660"/>
                  </a:moveTo>
                  <a:lnTo>
                    <a:pt x="1083564" y="327660"/>
                  </a:lnTo>
                  <a:lnTo>
                    <a:pt x="1083564" y="0"/>
                  </a:lnTo>
                  <a:lnTo>
                    <a:pt x="0" y="0"/>
                  </a:lnTo>
                  <a:lnTo>
                    <a:pt x="0" y="327660"/>
                  </a:lnTo>
                  <a:close/>
                </a:path>
              </a:pathLst>
            </a:custGeom>
            <a:ln w="9525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9" name="object 79"/>
          <p:cNvSpPr txBox="1"/>
          <p:nvPr/>
        </p:nvSpPr>
        <p:spPr>
          <a:xfrm>
            <a:off x="7956295" y="4567808"/>
            <a:ext cx="79184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60" dirty="0">
                <a:solidFill>
                  <a:srgbClr val="0000CC"/>
                </a:solidFill>
                <a:latin typeface="Microsoft YaHei UI"/>
                <a:cs typeface="Microsoft YaHei UI"/>
              </a:rPr>
              <a:t>外付</a:t>
            </a:r>
            <a:r>
              <a:rPr sz="1200" b="1" spc="-55" dirty="0">
                <a:solidFill>
                  <a:srgbClr val="0000CC"/>
                </a:solidFill>
                <a:latin typeface="Microsoft YaHei UI"/>
                <a:cs typeface="Microsoft YaHei UI"/>
              </a:rPr>
              <a:t>け</a:t>
            </a:r>
            <a:r>
              <a:rPr sz="1200" b="1" spc="40" dirty="0">
                <a:solidFill>
                  <a:srgbClr val="0000CC"/>
                </a:solidFill>
                <a:latin typeface="Microsoft YaHei UI"/>
                <a:cs typeface="Microsoft YaHei UI"/>
              </a:rPr>
              <a:t>BCR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80" name="object 80"/>
          <p:cNvGrpSpPr/>
          <p:nvPr/>
        </p:nvGrpSpPr>
        <p:grpSpPr>
          <a:xfrm>
            <a:off x="7405306" y="4017454"/>
            <a:ext cx="1519555" cy="1464945"/>
            <a:chOff x="7405306" y="4017454"/>
            <a:chExt cx="1519555" cy="1464945"/>
          </a:xfrm>
        </p:grpSpPr>
        <p:sp>
          <p:nvSpPr>
            <p:cNvPr id="81" name="object 81"/>
            <p:cNvSpPr/>
            <p:nvPr/>
          </p:nvSpPr>
          <p:spPr>
            <a:xfrm>
              <a:off x="7419593" y="4031741"/>
              <a:ext cx="391160" cy="1436370"/>
            </a:xfrm>
            <a:custGeom>
              <a:avLst/>
              <a:gdLst/>
              <a:ahLst/>
              <a:cxnLst/>
              <a:rect l="l" t="t" r="r" b="b"/>
              <a:pathLst>
                <a:path w="391159" h="1436370">
                  <a:moveTo>
                    <a:pt x="0" y="0"/>
                  </a:moveTo>
                  <a:lnTo>
                    <a:pt x="0" y="229234"/>
                  </a:lnTo>
                  <a:lnTo>
                    <a:pt x="390651" y="229234"/>
                  </a:lnTo>
                </a:path>
                <a:path w="391159" h="1436370">
                  <a:moveTo>
                    <a:pt x="0" y="0"/>
                  </a:moveTo>
                  <a:lnTo>
                    <a:pt x="0" y="1436242"/>
                  </a:lnTo>
                  <a:lnTo>
                    <a:pt x="390651" y="1436242"/>
                  </a:lnTo>
                </a:path>
              </a:pathLst>
            </a:custGeom>
            <a:ln w="28575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2" name="object 8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7751063" y="4908816"/>
              <a:ext cx="1173479" cy="417563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7888223" y="4939321"/>
              <a:ext cx="899172" cy="400773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7798307" y="4936235"/>
              <a:ext cx="1083563" cy="327659"/>
            </a:xfrm>
            <a:prstGeom prst="rect">
              <a:avLst/>
            </a:prstGeom>
          </p:spPr>
        </p:pic>
        <p:sp>
          <p:nvSpPr>
            <p:cNvPr id="85" name="object 85"/>
            <p:cNvSpPr/>
            <p:nvPr/>
          </p:nvSpPr>
          <p:spPr>
            <a:xfrm>
              <a:off x="7798307" y="4936235"/>
              <a:ext cx="1083945" cy="327660"/>
            </a:xfrm>
            <a:custGeom>
              <a:avLst/>
              <a:gdLst/>
              <a:ahLst/>
              <a:cxnLst/>
              <a:rect l="l" t="t" r="r" b="b"/>
              <a:pathLst>
                <a:path w="1083945" h="327660">
                  <a:moveTo>
                    <a:pt x="0" y="327659"/>
                  </a:moveTo>
                  <a:lnTo>
                    <a:pt x="1083563" y="327659"/>
                  </a:lnTo>
                  <a:lnTo>
                    <a:pt x="1083563" y="0"/>
                  </a:lnTo>
                  <a:lnTo>
                    <a:pt x="0" y="0"/>
                  </a:lnTo>
                  <a:lnTo>
                    <a:pt x="0" y="327659"/>
                  </a:lnTo>
                  <a:close/>
                </a:path>
              </a:pathLst>
            </a:custGeom>
            <a:ln w="9524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6" name="object 86"/>
          <p:cNvSpPr txBox="1"/>
          <p:nvPr/>
        </p:nvSpPr>
        <p:spPr>
          <a:xfrm>
            <a:off x="8011414" y="4996942"/>
            <a:ext cx="6604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10" dirty="0">
                <a:solidFill>
                  <a:srgbClr val="0000CC"/>
                </a:solidFill>
                <a:latin typeface="Microsoft YaHei UI"/>
                <a:cs typeface="Microsoft YaHei UI"/>
              </a:rPr>
              <a:t>i</a:t>
            </a:r>
            <a:r>
              <a:rPr sz="1200" b="1" spc="30" dirty="0">
                <a:solidFill>
                  <a:srgbClr val="0000CC"/>
                </a:solidFill>
                <a:latin typeface="Microsoft YaHei UI"/>
                <a:cs typeface="Microsoft YaHei UI"/>
              </a:rPr>
              <a:t>Beac</a:t>
            </a:r>
            <a:r>
              <a:rPr sz="1200" b="1" spc="40" dirty="0">
                <a:solidFill>
                  <a:srgbClr val="0000CC"/>
                </a:solidFill>
                <a:latin typeface="Microsoft YaHei UI"/>
                <a:cs typeface="Microsoft YaHei UI"/>
              </a:rPr>
              <a:t>o</a:t>
            </a:r>
            <a:r>
              <a:rPr sz="1200" b="1" spc="35" dirty="0">
                <a:solidFill>
                  <a:srgbClr val="0000CC"/>
                </a:solidFill>
                <a:latin typeface="Microsoft YaHei UI"/>
                <a:cs typeface="Microsoft YaHei UI"/>
              </a:rPr>
              <a:t>n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87" name="object 87"/>
          <p:cNvGrpSpPr/>
          <p:nvPr/>
        </p:nvGrpSpPr>
        <p:grpSpPr>
          <a:xfrm>
            <a:off x="3063239" y="842759"/>
            <a:ext cx="4761865" cy="4272915"/>
            <a:chOff x="3063239" y="842759"/>
            <a:chExt cx="4761865" cy="4272915"/>
          </a:xfrm>
        </p:grpSpPr>
        <p:sp>
          <p:nvSpPr>
            <p:cNvPr id="88" name="object 88"/>
            <p:cNvSpPr/>
            <p:nvPr/>
          </p:nvSpPr>
          <p:spPr>
            <a:xfrm>
              <a:off x="7419593" y="4031741"/>
              <a:ext cx="391160" cy="1069340"/>
            </a:xfrm>
            <a:custGeom>
              <a:avLst/>
              <a:gdLst/>
              <a:ahLst/>
              <a:cxnLst/>
              <a:rect l="l" t="t" r="r" b="b"/>
              <a:pathLst>
                <a:path w="391159" h="1069339">
                  <a:moveTo>
                    <a:pt x="0" y="0"/>
                  </a:moveTo>
                  <a:lnTo>
                    <a:pt x="0" y="640079"/>
                  </a:lnTo>
                  <a:lnTo>
                    <a:pt x="390651" y="640079"/>
                  </a:lnTo>
                </a:path>
                <a:path w="391159" h="1069339">
                  <a:moveTo>
                    <a:pt x="0" y="0"/>
                  </a:moveTo>
                  <a:lnTo>
                    <a:pt x="0" y="1069212"/>
                  </a:lnTo>
                  <a:lnTo>
                    <a:pt x="380491" y="1069212"/>
                  </a:lnTo>
                </a:path>
              </a:pathLst>
            </a:custGeom>
            <a:ln w="28575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6153150" y="2995422"/>
              <a:ext cx="736600" cy="340360"/>
            </a:xfrm>
            <a:custGeom>
              <a:avLst/>
              <a:gdLst/>
              <a:ahLst/>
              <a:cxnLst/>
              <a:rect l="l" t="t" r="r" b="b"/>
              <a:pathLst>
                <a:path w="736600" h="340360">
                  <a:moveTo>
                    <a:pt x="0" y="339851"/>
                  </a:moveTo>
                  <a:lnTo>
                    <a:pt x="368173" y="339851"/>
                  </a:lnTo>
                  <a:lnTo>
                    <a:pt x="368173" y="0"/>
                  </a:lnTo>
                  <a:lnTo>
                    <a:pt x="736346" y="0"/>
                  </a:lnTo>
                </a:path>
              </a:pathLst>
            </a:custGeom>
            <a:ln w="28575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0" name="object 90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063239" y="842759"/>
              <a:ext cx="2148840" cy="944892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4137659" y="851941"/>
              <a:ext cx="957059" cy="537946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111118" y="870204"/>
              <a:ext cx="2058289" cy="853948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3111118" y="870204"/>
              <a:ext cx="2058670" cy="854075"/>
            </a:xfrm>
            <a:custGeom>
              <a:avLst/>
              <a:gdLst/>
              <a:ahLst/>
              <a:cxnLst/>
              <a:rect l="l" t="t" r="r" b="b"/>
              <a:pathLst>
                <a:path w="2058670" h="854075">
                  <a:moveTo>
                    <a:pt x="957960" y="0"/>
                  </a:moveTo>
                  <a:lnTo>
                    <a:pt x="1141348" y="0"/>
                  </a:lnTo>
                  <a:lnTo>
                    <a:pt x="1416431" y="0"/>
                  </a:lnTo>
                  <a:lnTo>
                    <a:pt x="2058289" y="0"/>
                  </a:lnTo>
                  <a:lnTo>
                    <a:pt x="2058289" y="253365"/>
                  </a:lnTo>
                  <a:lnTo>
                    <a:pt x="2058289" y="361950"/>
                  </a:lnTo>
                  <a:lnTo>
                    <a:pt x="2058289" y="434340"/>
                  </a:lnTo>
                  <a:lnTo>
                    <a:pt x="1416431" y="434340"/>
                  </a:lnTo>
                  <a:lnTo>
                    <a:pt x="0" y="853948"/>
                  </a:lnTo>
                  <a:lnTo>
                    <a:pt x="1141348" y="434340"/>
                  </a:lnTo>
                  <a:lnTo>
                    <a:pt x="957960" y="434340"/>
                  </a:lnTo>
                  <a:lnTo>
                    <a:pt x="957960" y="361950"/>
                  </a:lnTo>
                  <a:lnTo>
                    <a:pt x="957960" y="253365"/>
                  </a:lnTo>
                  <a:lnTo>
                    <a:pt x="957960" y="0"/>
                  </a:lnTo>
                  <a:close/>
                </a:path>
              </a:pathLst>
            </a:custGeom>
            <a:ln w="9525">
              <a:solidFill>
                <a:srgbClr val="24242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4" name="object 94"/>
          <p:cNvSpPr txBox="1"/>
          <p:nvPr/>
        </p:nvSpPr>
        <p:spPr>
          <a:xfrm>
            <a:off x="4228846" y="891920"/>
            <a:ext cx="780415" cy="3917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b="1" spc="-395" dirty="0">
                <a:solidFill>
                  <a:srgbClr val="252525"/>
                </a:solidFill>
                <a:latin typeface="Microsoft YaHei UI"/>
                <a:cs typeface="Microsoft YaHei UI"/>
              </a:rPr>
              <a:t>【</a:t>
            </a:r>
            <a:r>
              <a:rPr sz="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設定</a:t>
            </a:r>
            <a:r>
              <a:rPr sz="800" b="1" spc="-395" dirty="0">
                <a:solidFill>
                  <a:srgbClr val="252525"/>
                </a:solidFill>
                <a:latin typeface="Microsoft YaHei UI"/>
                <a:cs typeface="Microsoft YaHei UI"/>
              </a:rPr>
              <a:t>】</a:t>
            </a:r>
            <a:r>
              <a:rPr sz="800" b="1" spc="-75" dirty="0">
                <a:solidFill>
                  <a:srgbClr val="252525"/>
                </a:solidFill>
                <a:latin typeface="Microsoft YaHei UI"/>
                <a:cs typeface="Microsoft YaHei UI"/>
              </a:rPr>
              <a:t>の</a:t>
            </a:r>
            <a:r>
              <a:rPr sz="800" b="1" spc="-155" dirty="0">
                <a:solidFill>
                  <a:srgbClr val="252525"/>
                </a:solidFill>
                <a:latin typeface="Microsoft YaHei UI"/>
                <a:cs typeface="Microsoft YaHei UI"/>
              </a:rPr>
              <a:t>サ</a:t>
            </a:r>
            <a:r>
              <a:rPr sz="800" b="1" spc="-85" dirty="0">
                <a:solidFill>
                  <a:srgbClr val="252525"/>
                </a:solidFill>
                <a:latin typeface="Microsoft YaHei UI"/>
                <a:cs typeface="Microsoft YaHei UI"/>
              </a:rPr>
              <a:t>ー</a:t>
            </a:r>
            <a:r>
              <a:rPr sz="800" b="1" spc="-90" dirty="0">
                <a:solidFill>
                  <a:srgbClr val="252525"/>
                </a:solidFill>
                <a:latin typeface="Microsoft YaHei UI"/>
                <a:cs typeface="Microsoft YaHei UI"/>
              </a:rPr>
              <a:t>バ</a:t>
            </a:r>
            <a:r>
              <a:rPr sz="800" b="1" spc="-95" dirty="0">
                <a:solidFill>
                  <a:srgbClr val="252525"/>
                </a:solidFill>
                <a:latin typeface="Microsoft YaHei UI"/>
                <a:cs typeface="Microsoft YaHei UI"/>
              </a:rPr>
              <a:t>ー</a:t>
            </a:r>
            <a:endParaRPr sz="800">
              <a:latin typeface="Microsoft YaHei UI"/>
              <a:cs typeface="Microsoft YaHei UI"/>
            </a:endParaRPr>
          </a:p>
          <a:p>
            <a:pPr marL="17145" marR="6985" indent="73025">
              <a:lnSpc>
                <a:spcPct val="100000"/>
              </a:lnSpc>
            </a:pPr>
            <a:r>
              <a:rPr sz="800" b="1" spc="95" dirty="0">
                <a:solidFill>
                  <a:srgbClr val="252525"/>
                </a:solidFill>
                <a:latin typeface="Microsoft YaHei UI"/>
                <a:cs typeface="Microsoft YaHei UI"/>
              </a:rPr>
              <a:t>/</a:t>
            </a:r>
            <a:r>
              <a:rPr sz="800" b="1" spc="-145" dirty="0">
                <a:solidFill>
                  <a:srgbClr val="252525"/>
                </a:solidFill>
                <a:latin typeface="Microsoft YaHei UI"/>
                <a:cs typeface="Microsoft YaHei UI"/>
              </a:rPr>
              <a:t>ア</a:t>
            </a:r>
            <a:r>
              <a:rPr sz="800" b="1" spc="-90" dirty="0">
                <a:solidFill>
                  <a:srgbClr val="252525"/>
                </a:solidFill>
                <a:latin typeface="Microsoft YaHei UI"/>
                <a:cs typeface="Microsoft YaHei UI"/>
              </a:rPr>
              <a:t>プリ起動で </a:t>
            </a:r>
            <a:r>
              <a:rPr sz="800" b="1" spc="-75" dirty="0">
                <a:solidFill>
                  <a:srgbClr val="252525"/>
                </a:solidFill>
                <a:latin typeface="Microsoft YaHei UI"/>
                <a:cs typeface="Microsoft YaHei UI"/>
              </a:rPr>
              <a:t>の</a:t>
            </a:r>
            <a:r>
              <a:rPr sz="800" b="1" spc="-70" dirty="0">
                <a:solidFill>
                  <a:srgbClr val="252525"/>
                </a:solidFill>
                <a:latin typeface="Microsoft YaHei UI"/>
                <a:cs typeface="Microsoft YaHei UI"/>
              </a:rPr>
              <a:t>設定で切</a:t>
            </a:r>
            <a:r>
              <a:rPr sz="800" b="1" spc="-75" dirty="0">
                <a:solidFill>
                  <a:srgbClr val="252525"/>
                </a:solidFill>
                <a:latin typeface="Microsoft YaHei UI"/>
                <a:cs typeface="Microsoft YaHei UI"/>
              </a:rPr>
              <a:t>り</a:t>
            </a:r>
            <a:r>
              <a:rPr sz="800" b="1" spc="-55" dirty="0">
                <a:solidFill>
                  <a:srgbClr val="252525"/>
                </a:solidFill>
                <a:latin typeface="Microsoft YaHei UI"/>
                <a:cs typeface="Microsoft YaHei UI"/>
              </a:rPr>
              <a:t>替え</a:t>
            </a:r>
            <a:endParaRPr sz="800">
              <a:latin typeface="Microsoft YaHei UI"/>
              <a:cs typeface="Microsoft YaHei UI"/>
            </a:endParaRPr>
          </a:p>
        </p:txBody>
      </p:sp>
      <p:grpSp>
        <p:nvGrpSpPr>
          <p:cNvPr id="95" name="object 95"/>
          <p:cNvGrpSpPr/>
          <p:nvPr/>
        </p:nvGrpSpPr>
        <p:grpSpPr>
          <a:xfrm>
            <a:off x="245363" y="2759964"/>
            <a:ext cx="3004185" cy="3199130"/>
            <a:chOff x="245363" y="2759964"/>
            <a:chExt cx="3004185" cy="3199130"/>
          </a:xfrm>
        </p:grpSpPr>
        <p:sp>
          <p:nvSpPr>
            <p:cNvPr id="96" name="object 96"/>
            <p:cNvSpPr/>
            <p:nvPr/>
          </p:nvSpPr>
          <p:spPr>
            <a:xfrm>
              <a:off x="1081900" y="2759964"/>
              <a:ext cx="1561465" cy="909319"/>
            </a:xfrm>
            <a:custGeom>
              <a:avLst/>
              <a:gdLst/>
              <a:ahLst/>
              <a:cxnLst/>
              <a:rect l="l" t="t" r="r" b="b"/>
              <a:pathLst>
                <a:path w="1561464" h="909320">
                  <a:moveTo>
                    <a:pt x="1491964" y="32775"/>
                  </a:moveTo>
                  <a:lnTo>
                    <a:pt x="0" y="898017"/>
                  </a:lnTo>
                  <a:lnTo>
                    <a:pt x="6375" y="908938"/>
                  </a:lnTo>
                  <a:lnTo>
                    <a:pt x="1498293" y="43709"/>
                  </a:lnTo>
                  <a:lnTo>
                    <a:pt x="1491964" y="32775"/>
                  </a:lnTo>
                  <a:close/>
                </a:path>
                <a:path w="1561464" h="909320">
                  <a:moveTo>
                    <a:pt x="1543721" y="26415"/>
                  </a:moveTo>
                  <a:lnTo>
                    <a:pt x="1502930" y="26415"/>
                  </a:lnTo>
                  <a:lnTo>
                    <a:pt x="1509280" y="37337"/>
                  </a:lnTo>
                  <a:lnTo>
                    <a:pt x="1498293" y="43709"/>
                  </a:lnTo>
                  <a:lnTo>
                    <a:pt x="1514233" y="71247"/>
                  </a:lnTo>
                  <a:lnTo>
                    <a:pt x="1543721" y="26415"/>
                  </a:lnTo>
                  <a:close/>
                </a:path>
                <a:path w="1561464" h="909320">
                  <a:moveTo>
                    <a:pt x="1502930" y="26415"/>
                  </a:moveTo>
                  <a:lnTo>
                    <a:pt x="1491964" y="32775"/>
                  </a:lnTo>
                  <a:lnTo>
                    <a:pt x="1498293" y="43709"/>
                  </a:lnTo>
                  <a:lnTo>
                    <a:pt x="1509280" y="37337"/>
                  </a:lnTo>
                  <a:lnTo>
                    <a:pt x="1502930" y="26415"/>
                  </a:lnTo>
                  <a:close/>
                </a:path>
                <a:path w="1561464" h="909320">
                  <a:moveTo>
                    <a:pt x="1561096" y="0"/>
                  </a:moveTo>
                  <a:lnTo>
                    <a:pt x="1476006" y="5207"/>
                  </a:lnTo>
                  <a:lnTo>
                    <a:pt x="1491964" y="32775"/>
                  </a:lnTo>
                  <a:lnTo>
                    <a:pt x="1502930" y="26415"/>
                  </a:lnTo>
                  <a:lnTo>
                    <a:pt x="1543721" y="26415"/>
                  </a:lnTo>
                  <a:lnTo>
                    <a:pt x="1561096" y="0"/>
                  </a:lnTo>
                  <a:close/>
                </a:path>
              </a:pathLst>
            </a:custGeom>
            <a:solidFill>
              <a:srgbClr val="F485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7" name="object 97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245363" y="3247656"/>
              <a:ext cx="954036" cy="829043"/>
            </a:xfrm>
            <a:prstGeom prst="rect">
              <a:avLst/>
            </a:prstGeom>
          </p:spPr>
        </p:pic>
        <p:sp>
          <p:nvSpPr>
            <p:cNvPr id="98" name="object 98"/>
            <p:cNvSpPr/>
            <p:nvPr/>
          </p:nvSpPr>
          <p:spPr>
            <a:xfrm>
              <a:off x="363473" y="3365754"/>
              <a:ext cx="722630" cy="597535"/>
            </a:xfrm>
            <a:custGeom>
              <a:avLst/>
              <a:gdLst/>
              <a:ahLst/>
              <a:cxnLst/>
              <a:rect l="l" t="t" r="r" b="b"/>
              <a:pathLst>
                <a:path w="722630" h="597535">
                  <a:moveTo>
                    <a:pt x="0" y="99568"/>
                  </a:moveTo>
                  <a:lnTo>
                    <a:pt x="7824" y="60811"/>
                  </a:lnTo>
                  <a:lnTo>
                    <a:pt x="29162" y="29162"/>
                  </a:lnTo>
                  <a:lnTo>
                    <a:pt x="60811" y="7824"/>
                  </a:lnTo>
                  <a:lnTo>
                    <a:pt x="99568" y="0"/>
                  </a:lnTo>
                  <a:lnTo>
                    <a:pt x="622807" y="0"/>
                  </a:lnTo>
                  <a:lnTo>
                    <a:pt x="661564" y="7824"/>
                  </a:lnTo>
                  <a:lnTo>
                    <a:pt x="693213" y="29162"/>
                  </a:lnTo>
                  <a:lnTo>
                    <a:pt x="714551" y="60811"/>
                  </a:lnTo>
                  <a:lnTo>
                    <a:pt x="722376" y="99568"/>
                  </a:lnTo>
                  <a:lnTo>
                    <a:pt x="722376" y="497840"/>
                  </a:lnTo>
                  <a:lnTo>
                    <a:pt x="714551" y="536596"/>
                  </a:lnTo>
                  <a:lnTo>
                    <a:pt x="693213" y="568245"/>
                  </a:lnTo>
                  <a:lnTo>
                    <a:pt x="661564" y="589583"/>
                  </a:lnTo>
                  <a:lnTo>
                    <a:pt x="622807" y="597408"/>
                  </a:lnTo>
                  <a:lnTo>
                    <a:pt x="99568" y="597408"/>
                  </a:lnTo>
                  <a:lnTo>
                    <a:pt x="60811" y="589583"/>
                  </a:lnTo>
                  <a:lnTo>
                    <a:pt x="29162" y="568245"/>
                  </a:lnTo>
                  <a:lnTo>
                    <a:pt x="7824" y="536596"/>
                  </a:lnTo>
                  <a:lnTo>
                    <a:pt x="0" y="497840"/>
                  </a:lnTo>
                  <a:lnTo>
                    <a:pt x="0" y="99568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9" name="object 99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1831790" y="4936181"/>
              <a:ext cx="1417492" cy="1002860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1967484" y="5420868"/>
              <a:ext cx="1013447" cy="537946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869947" y="4945126"/>
              <a:ext cx="1354327" cy="940562"/>
            </a:xfrm>
            <a:prstGeom prst="rect">
              <a:avLst/>
            </a:prstGeom>
          </p:spPr>
        </p:pic>
        <p:sp>
          <p:nvSpPr>
            <p:cNvPr id="102" name="object 102"/>
            <p:cNvSpPr/>
            <p:nvPr/>
          </p:nvSpPr>
          <p:spPr>
            <a:xfrm>
              <a:off x="1869947" y="4945126"/>
              <a:ext cx="1354455" cy="941069"/>
            </a:xfrm>
            <a:custGeom>
              <a:avLst/>
              <a:gdLst/>
              <a:ahLst/>
              <a:cxnLst/>
              <a:rect l="l" t="t" r="r" b="b"/>
              <a:pathLst>
                <a:path w="1354455" h="941070">
                  <a:moveTo>
                    <a:pt x="0" y="481838"/>
                  </a:moveTo>
                  <a:lnTo>
                    <a:pt x="707644" y="481838"/>
                  </a:lnTo>
                  <a:lnTo>
                    <a:pt x="1354327" y="0"/>
                  </a:lnTo>
                  <a:lnTo>
                    <a:pt x="1010919" y="481838"/>
                  </a:lnTo>
                  <a:lnTo>
                    <a:pt x="1213103" y="481838"/>
                  </a:lnTo>
                  <a:lnTo>
                    <a:pt x="1213103" y="558292"/>
                  </a:lnTo>
                  <a:lnTo>
                    <a:pt x="1213103" y="672973"/>
                  </a:lnTo>
                  <a:lnTo>
                    <a:pt x="1213103" y="940562"/>
                  </a:lnTo>
                  <a:lnTo>
                    <a:pt x="1010919" y="940562"/>
                  </a:lnTo>
                  <a:lnTo>
                    <a:pt x="707644" y="940562"/>
                  </a:lnTo>
                  <a:lnTo>
                    <a:pt x="0" y="940562"/>
                  </a:lnTo>
                  <a:lnTo>
                    <a:pt x="0" y="672973"/>
                  </a:lnTo>
                  <a:lnTo>
                    <a:pt x="0" y="558292"/>
                  </a:lnTo>
                  <a:lnTo>
                    <a:pt x="0" y="481838"/>
                  </a:lnTo>
                  <a:close/>
                </a:path>
              </a:pathLst>
            </a:custGeom>
            <a:ln w="9525">
              <a:solidFill>
                <a:srgbClr val="24242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3" name="object 103"/>
          <p:cNvSpPr txBox="1"/>
          <p:nvPr/>
        </p:nvSpPr>
        <p:spPr>
          <a:xfrm>
            <a:off x="3341878" y="1898142"/>
            <a:ext cx="91694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252525"/>
                </a:solidFill>
                <a:latin typeface="Microsoft YaHei"/>
                <a:cs typeface="Microsoft YaHei"/>
              </a:rPr>
              <a:t>起動モード</a:t>
            </a:r>
            <a:endParaRPr sz="1400">
              <a:latin typeface="Microsoft YaHei"/>
              <a:cs typeface="Microsoft YaHei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2143505" y="5462142"/>
            <a:ext cx="66802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720" marR="5080" indent="-33655">
              <a:lnSpc>
                <a:spcPct val="100000"/>
              </a:lnSpc>
              <a:spcBef>
                <a:spcPts val="100"/>
              </a:spcBef>
            </a:pPr>
            <a:r>
              <a:rPr sz="800" b="1" spc="-30" dirty="0">
                <a:solidFill>
                  <a:srgbClr val="252525"/>
                </a:solidFill>
                <a:latin typeface="Microsoft YaHei UI"/>
                <a:cs typeface="Microsoft YaHei UI"/>
              </a:rPr>
              <a:t>定義か</a:t>
            </a:r>
            <a:r>
              <a:rPr sz="800" b="1" spc="-204" dirty="0">
                <a:solidFill>
                  <a:srgbClr val="252525"/>
                </a:solidFill>
                <a:latin typeface="Microsoft YaHei UI"/>
                <a:cs typeface="Microsoft YaHei UI"/>
              </a:rPr>
              <a:t>ら</a:t>
            </a:r>
            <a:r>
              <a:rPr sz="800" b="1" spc="-75" dirty="0">
                <a:solidFill>
                  <a:srgbClr val="252525"/>
                </a:solidFill>
                <a:latin typeface="Microsoft YaHei UI"/>
                <a:cs typeface="Microsoft YaHei UI"/>
              </a:rPr>
              <a:t>起票、 </a:t>
            </a:r>
            <a:r>
              <a:rPr sz="800" b="1" spc="-20" dirty="0">
                <a:solidFill>
                  <a:srgbClr val="252525"/>
                </a:solidFill>
                <a:latin typeface="Microsoft YaHei UI"/>
                <a:cs typeface="Microsoft YaHei UI"/>
              </a:rPr>
              <a:t>既存帳票か</a:t>
            </a:r>
            <a:r>
              <a:rPr sz="800" b="1" spc="-195" dirty="0">
                <a:solidFill>
                  <a:srgbClr val="252525"/>
                </a:solidFill>
                <a:latin typeface="Microsoft YaHei UI"/>
                <a:cs typeface="Microsoft YaHei UI"/>
              </a:rPr>
              <a:t>ら</a:t>
            </a:r>
            <a:endParaRPr sz="800">
              <a:latin typeface="Microsoft YaHei UI"/>
              <a:cs typeface="Microsoft YaHei UI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2058161" y="5705652"/>
            <a:ext cx="836294" cy="1485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b="1" spc="-254" dirty="0">
                <a:solidFill>
                  <a:srgbClr val="252525"/>
                </a:solidFill>
                <a:latin typeface="Microsoft YaHei UI"/>
                <a:cs typeface="Microsoft YaHei UI"/>
              </a:rPr>
              <a:t>ど</a:t>
            </a:r>
            <a:r>
              <a:rPr sz="800" b="1" spc="-145" dirty="0">
                <a:solidFill>
                  <a:srgbClr val="252525"/>
                </a:solidFill>
                <a:latin typeface="Microsoft YaHei UI"/>
                <a:cs typeface="Microsoft YaHei UI"/>
              </a:rPr>
              <a:t>ち</a:t>
            </a:r>
            <a:r>
              <a:rPr sz="800" b="1" spc="-204" dirty="0">
                <a:solidFill>
                  <a:srgbClr val="252525"/>
                </a:solidFill>
                <a:latin typeface="Microsoft YaHei UI"/>
                <a:cs typeface="Microsoft YaHei UI"/>
              </a:rPr>
              <a:t>ら</a:t>
            </a:r>
            <a:r>
              <a:rPr sz="800" b="1" spc="-30" dirty="0">
                <a:solidFill>
                  <a:srgbClr val="252525"/>
                </a:solidFill>
                <a:latin typeface="Microsoft YaHei UI"/>
                <a:cs typeface="Microsoft YaHei UI"/>
              </a:rPr>
              <a:t>か一</a:t>
            </a:r>
            <a:r>
              <a:rPr sz="800" b="1" spc="-35" dirty="0">
                <a:solidFill>
                  <a:srgbClr val="252525"/>
                </a:solidFill>
                <a:latin typeface="Microsoft YaHei UI"/>
                <a:cs typeface="Microsoft YaHei UI"/>
              </a:rPr>
              <a:t>方</a:t>
            </a:r>
            <a:r>
              <a:rPr sz="800" b="1" spc="-145" dirty="0">
                <a:solidFill>
                  <a:srgbClr val="252525"/>
                </a:solidFill>
                <a:latin typeface="Microsoft YaHei UI"/>
                <a:cs typeface="Microsoft YaHei UI"/>
              </a:rPr>
              <a:t>を</a:t>
            </a:r>
            <a:r>
              <a:rPr sz="800" b="1" spc="-10" dirty="0">
                <a:solidFill>
                  <a:srgbClr val="252525"/>
                </a:solidFill>
                <a:latin typeface="Microsoft YaHei UI"/>
                <a:cs typeface="Microsoft YaHei UI"/>
              </a:rPr>
              <a:t>設</a:t>
            </a:r>
            <a:r>
              <a:rPr sz="800" b="1" spc="5" dirty="0">
                <a:solidFill>
                  <a:srgbClr val="252525"/>
                </a:solidFill>
                <a:latin typeface="Microsoft YaHei UI"/>
                <a:cs typeface="Microsoft YaHei UI"/>
              </a:rPr>
              <a:t>定</a:t>
            </a:r>
            <a:endParaRPr sz="800">
              <a:latin typeface="Microsoft YaHei UI"/>
              <a:cs typeface="Microsoft YaHei UI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3280028" y="4605654"/>
            <a:ext cx="2057400" cy="903605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1200" b="1" dirty="0">
                <a:solidFill>
                  <a:srgbClr val="252525"/>
                </a:solidFill>
                <a:latin typeface="Microsoft YaHei"/>
                <a:cs typeface="Microsoft YaHei"/>
              </a:rPr>
              <a:t>モード１：</a:t>
            </a:r>
            <a:endParaRPr sz="1200">
              <a:latin typeface="Microsoft YaHei"/>
              <a:cs typeface="Microsoft YaHei"/>
            </a:endParaRPr>
          </a:p>
          <a:p>
            <a:pPr marL="12700" marR="5080" indent="50165">
              <a:lnSpc>
                <a:spcPct val="120000"/>
              </a:lnSpc>
            </a:pPr>
            <a:r>
              <a:rPr sz="1200" b="1" dirty="0">
                <a:solidFill>
                  <a:srgbClr val="252525"/>
                </a:solidFill>
                <a:latin typeface="Microsoft YaHei"/>
                <a:cs typeface="Microsoft YaHei"/>
              </a:rPr>
              <a:t>帳票定義から新規帳票で起動 モード２：</a:t>
            </a:r>
            <a:endParaRPr sz="1200">
              <a:latin typeface="Microsoft YaHei"/>
              <a:cs typeface="Microsoft YaHei"/>
            </a:endParaRPr>
          </a:p>
          <a:p>
            <a:pPr marL="62865">
              <a:lnSpc>
                <a:spcPct val="100000"/>
              </a:lnSpc>
              <a:spcBef>
                <a:spcPts val="290"/>
              </a:spcBef>
            </a:pPr>
            <a:r>
              <a:rPr sz="1200" b="1" dirty="0">
                <a:solidFill>
                  <a:srgbClr val="252525"/>
                </a:solidFill>
                <a:latin typeface="Microsoft YaHei"/>
                <a:cs typeface="Microsoft YaHei"/>
              </a:rPr>
              <a:t>編集前帳票を呼び出し起動</a:t>
            </a:r>
            <a:endParaRPr sz="1200">
              <a:latin typeface="Microsoft YaHei"/>
              <a:cs typeface="Microsoft YaHei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3280028" y="5483758"/>
            <a:ext cx="2463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252525"/>
                </a:solidFill>
                <a:latin typeface="Microsoft YaHei"/>
                <a:cs typeface="Microsoft YaHei"/>
              </a:rPr>
              <a:t>（自動帳票作成で作成された帳票）</a:t>
            </a:r>
            <a:endParaRPr sz="1200">
              <a:latin typeface="Microsoft YaHei"/>
              <a:cs typeface="Microsoft YaHei"/>
            </a:endParaRPr>
          </a:p>
        </p:txBody>
      </p:sp>
      <p:grpSp>
        <p:nvGrpSpPr>
          <p:cNvPr id="108" name="object 108"/>
          <p:cNvGrpSpPr/>
          <p:nvPr/>
        </p:nvGrpSpPr>
        <p:grpSpPr>
          <a:xfrm>
            <a:off x="7748016" y="5262371"/>
            <a:ext cx="1202690" cy="447040"/>
            <a:chOff x="7748016" y="5262371"/>
            <a:chExt cx="1202690" cy="447040"/>
          </a:xfrm>
        </p:grpSpPr>
        <p:pic>
          <p:nvPicPr>
            <p:cNvPr id="109" name="object 109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748016" y="5262371"/>
              <a:ext cx="1202435" cy="446506"/>
            </a:xfrm>
            <a:prstGeom prst="rect">
              <a:avLst/>
            </a:prstGeom>
          </p:spPr>
        </p:pic>
        <p:pic>
          <p:nvPicPr>
            <p:cNvPr id="110" name="object 110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7894320" y="5341619"/>
              <a:ext cx="906792" cy="320103"/>
            </a:xfrm>
            <a:prstGeom prst="rect">
              <a:avLst/>
            </a:prstGeom>
          </p:spPr>
        </p:pic>
        <p:sp>
          <p:nvSpPr>
            <p:cNvPr id="111" name="object 111"/>
            <p:cNvSpPr/>
            <p:nvPr/>
          </p:nvSpPr>
          <p:spPr>
            <a:xfrm>
              <a:off x="7809738" y="5304281"/>
              <a:ext cx="1083945" cy="327660"/>
            </a:xfrm>
            <a:custGeom>
              <a:avLst/>
              <a:gdLst/>
              <a:ahLst/>
              <a:cxnLst/>
              <a:rect l="l" t="t" r="r" b="b"/>
              <a:pathLst>
                <a:path w="1083945" h="327660">
                  <a:moveTo>
                    <a:pt x="1083563" y="0"/>
                  </a:moveTo>
                  <a:lnTo>
                    <a:pt x="0" y="0"/>
                  </a:lnTo>
                  <a:lnTo>
                    <a:pt x="0" y="327660"/>
                  </a:lnTo>
                  <a:lnTo>
                    <a:pt x="1083563" y="327660"/>
                  </a:lnTo>
                  <a:lnTo>
                    <a:pt x="1083563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7809738" y="5304281"/>
              <a:ext cx="1083945" cy="327660"/>
            </a:xfrm>
            <a:custGeom>
              <a:avLst/>
              <a:gdLst/>
              <a:ahLst/>
              <a:cxnLst/>
              <a:rect l="l" t="t" r="r" b="b"/>
              <a:pathLst>
                <a:path w="1083945" h="327660">
                  <a:moveTo>
                    <a:pt x="0" y="327660"/>
                  </a:moveTo>
                  <a:lnTo>
                    <a:pt x="1083563" y="327660"/>
                  </a:lnTo>
                  <a:lnTo>
                    <a:pt x="1083563" y="0"/>
                  </a:lnTo>
                  <a:lnTo>
                    <a:pt x="0" y="0"/>
                  </a:lnTo>
                  <a:lnTo>
                    <a:pt x="0" y="327660"/>
                  </a:lnTo>
                  <a:close/>
                </a:path>
              </a:pathLst>
            </a:custGeom>
            <a:ln w="380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3" name="object 113"/>
          <p:cNvSpPr txBox="1"/>
          <p:nvPr/>
        </p:nvSpPr>
        <p:spPr>
          <a:xfrm>
            <a:off x="7994142" y="5387085"/>
            <a:ext cx="71628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220" dirty="0">
                <a:solidFill>
                  <a:srgbClr val="0000CC"/>
                </a:solidFill>
                <a:latin typeface="Microsoft YaHei UI"/>
                <a:cs typeface="Microsoft YaHei UI"/>
              </a:rPr>
              <a:t>そ</a:t>
            </a:r>
            <a:r>
              <a:rPr sz="900" b="1" spc="-75" dirty="0">
                <a:solidFill>
                  <a:srgbClr val="0000CC"/>
                </a:solidFill>
                <a:latin typeface="Microsoft YaHei UI"/>
                <a:cs typeface="Microsoft YaHei UI"/>
              </a:rPr>
              <a:t>の</a:t>
            </a:r>
            <a:r>
              <a:rPr sz="900" b="1" spc="-85" dirty="0">
                <a:solidFill>
                  <a:srgbClr val="0000CC"/>
                </a:solidFill>
                <a:latin typeface="Microsoft YaHei UI"/>
                <a:cs typeface="Microsoft YaHei UI"/>
              </a:rPr>
              <a:t>他</a:t>
            </a:r>
            <a:r>
              <a:rPr sz="900" b="1" spc="-80" dirty="0">
                <a:solidFill>
                  <a:srgbClr val="0000CC"/>
                </a:solidFill>
                <a:latin typeface="Microsoft YaHei UI"/>
                <a:cs typeface="Microsoft YaHei UI"/>
              </a:rPr>
              <a:t>デ</a:t>
            </a:r>
            <a:r>
              <a:rPr sz="900" b="1" spc="-145" dirty="0">
                <a:solidFill>
                  <a:srgbClr val="0000CC"/>
                </a:solidFill>
                <a:latin typeface="Microsoft YaHei UI"/>
                <a:cs typeface="Microsoft YaHei UI"/>
              </a:rPr>
              <a:t>バイス</a:t>
            </a:r>
            <a:endParaRPr sz="900">
              <a:latin typeface="Microsoft YaHei UI"/>
              <a:cs typeface="Microsoft YaHei UI"/>
            </a:endParaRPr>
          </a:p>
        </p:txBody>
      </p:sp>
      <p:sp>
        <p:nvSpPr>
          <p:cNvPr id="114" name="object 1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23</a:t>
            </a:fld>
            <a:endParaRPr dirty="0"/>
          </a:p>
        </p:txBody>
      </p:sp>
      <p:sp>
        <p:nvSpPr>
          <p:cNvPr id="115" name="object 1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12979" y="763314"/>
            <a:ext cx="3440429" cy="3917315"/>
            <a:chOff x="212979" y="763314"/>
            <a:chExt cx="3440429" cy="39173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2504" y="2915411"/>
              <a:ext cx="2340864" cy="175564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217741" y="2910585"/>
              <a:ext cx="2350770" cy="1765300"/>
            </a:xfrm>
            <a:custGeom>
              <a:avLst/>
              <a:gdLst/>
              <a:ahLst/>
              <a:cxnLst/>
              <a:rect l="l" t="t" r="r" b="b"/>
              <a:pathLst>
                <a:path w="2350770" h="1765300">
                  <a:moveTo>
                    <a:pt x="0" y="1765173"/>
                  </a:moveTo>
                  <a:lnTo>
                    <a:pt x="2350389" y="1765173"/>
                  </a:lnTo>
                  <a:lnTo>
                    <a:pt x="2350389" y="0"/>
                  </a:lnTo>
                  <a:lnTo>
                    <a:pt x="0" y="0"/>
                  </a:lnTo>
                  <a:lnTo>
                    <a:pt x="0" y="1765173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6218" y="763314"/>
              <a:ext cx="3256830" cy="457581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3004" y="769619"/>
              <a:ext cx="3220211" cy="50749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4340" y="781811"/>
              <a:ext cx="3185160" cy="38557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34340" y="781811"/>
              <a:ext cx="3185160" cy="386080"/>
            </a:xfrm>
            <a:custGeom>
              <a:avLst/>
              <a:gdLst/>
              <a:ahLst/>
              <a:cxnLst/>
              <a:rect l="l" t="t" r="r" b="b"/>
              <a:pathLst>
                <a:path w="3185160" h="386080">
                  <a:moveTo>
                    <a:pt x="0" y="385572"/>
                  </a:moveTo>
                  <a:lnTo>
                    <a:pt x="3185160" y="385572"/>
                  </a:lnTo>
                  <a:lnTo>
                    <a:pt x="3185160" y="0"/>
                  </a:lnTo>
                  <a:lnTo>
                    <a:pt x="0" y="0"/>
                  </a:lnTo>
                  <a:lnTo>
                    <a:pt x="0" y="385572"/>
                  </a:lnTo>
                  <a:close/>
                </a:path>
              </a:pathLst>
            </a:custGeom>
            <a:ln w="9525">
              <a:solidFill>
                <a:srgbClr val="78CE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49022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FFFFFF"/>
                </a:solidFill>
                <a:latin typeface="Microsoft YaHei"/>
                <a:cs typeface="Microsoft YaHei"/>
              </a:rPr>
              <a:t>サーバー接続先別アプリ起動モード</a:t>
            </a:r>
            <a:endParaRPr sz="2400">
              <a:latin typeface="Microsoft YaHei"/>
              <a:cs typeface="Microsoft YaHe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89245" y="155575"/>
            <a:ext cx="3421379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75" dirty="0">
                <a:solidFill>
                  <a:srgbClr val="FFFFFF"/>
                </a:solidFill>
                <a:latin typeface="Microsoft YaHei"/>
                <a:cs typeface="Microsoft YaHei"/>
              </a:rPr>
              <a:t>1～6</a:t>
            </a:r>
            <a:r>
              <a:rPr sz="2000" b="1" dirty="0">
                <a:solidFill>
                  <a:srgbClr val="FFFFFF"/>
                </a:solidFill>
                <a:latin typeface="Microsoft YaHei"/>
                <a:cs typeface="Microsoft YaHei"/>
              </a:rPr>
              <a:t>のメニュー</a:t>
            </a:r>
            <a:r>
              <a:rPr sz="2000" b="1" spc="-15" dirty="0">
                <a:solidFill>
                  <a:srgbClr val="FFFFFF"/>
                </a:solidFill>
                <a:latin typeface="Microsoft YaHei"/>
                <a:cs typeface="Microsoft YaHei"/>
              </a:rPr>
              <a:t>へ</a:t>
            </a:r>
            <a:r>
              <a:rPr sz="2000" b="1" dirty="0">
                <a:solidFill>
                  <a:srgbClr val="FFFFFF"/>
                </a:solidFill>
                <a:latin typeface="Microsoft YaHei"/>
                <a:cs typeface="Microsoft YaHei"/>
              </a:rPr>
              <a:t>の設</a:t>
            </a:r>
            <a:r>
              <a:rPr sz="2000" b="1" spc="-15" dirty="0">
                <a:solidFill>
                  <a:srgbClr val="FFFFFF"/>
                </a:solidFill>
                <a:latin typeface="Microsoft YaHei"/>
                <a:cs typeface="Microsoft YaHei"/>
              </a:rPr>
              <a:t>定</a:t>
            </a:r>
            <a:r>
              <a:rPr sz="2000" b="1" dirty="0">
                <a:solidFill>
                  <a:srgbClr val="FFFFFF"/>
                </a:solidFill>
                <a:latin typeface="Microsoft YaHei"/>
                <a:cs typeface="Microsoft YaHei"/>
              </a:rPr>
              <a:t>項目</a:t>
            </a:r>
            <a:endParaRPr sz="2000">
              <a:latin typeface="Microsoft YaHei"/>
              <a:cs typeface="Microsoft YaHe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65505" y="841374"/>
            <a:ext cx="292290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45" dirty="0">
                <a:solidFill>
                  <a:srgbClr val="0000CC"/>
                </a:solidFill>
                <a:latin typeface="Microsoft YaHei UI"/>
                <a:cs typeface="Microsoft YaHei UI"/>
              </a:rPr>
              <a:t>サーバー接続先別アプリ起</a:t>
            </a:r>
            <a:r>
              <a:rPr sz="1600" b="1" spc="-135" dirty="0">
                <a:solidFill>
                  <a:srgbClr val="0000CC"/>
                </a:solidFill>
                <a:latin typeface="Microsoft YaHei UI"/>
                <a:cs typeface="Microsoft YaHei UI"/>
              </a:rPr>
              <a:t>動</a:t>
            </a:r>
            <a:r>
              <a:rPr sz="1600" b="1" spc="-360" dirty="0">
                <a:solidFill>
                  <a:srgbClr val="0000CC"/>
                </a:solidFill>
                <a:latin typeface="Microsoft YaHei UI"/>
                <a:cs typeface="Microsoft YaHei UI"/>
              </a:rPr>
              <a:t>モ</a:t>
            </a:r>
            <a:r>
              <a:rPr sz="1600" b="1" spc="-300" dirty="0">
                <a:solidFill>
                  <a:srgbClr val="0000CC"/>
                </a:solidFill>
                <a:latin typeface="Microsoft YaHei UI"/>
                <a:cs typeface="Microsoft YaHei UI"/>
              </a:rPr>
              <a:t>ード</a:t>
            </a:r>
            <a:endParaRPr sz="1600">
              <a:latin typeface="Microsoft YaHei UI"/>
              <a:cs typeface="Microsoft YaHei U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1027129" y="1292142"/>
            <a:ext cx="1765300" cy="515620"/>
            <a:chOff x="1027129" y="1292142"/>
            <a:chExt cx="1765300" cy="515620"/>
          </a:xfrm>
        </p:grpSpPr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27129" y="1292142"/>
              <a:ext cx="1764885" cy="457581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66800" y="1299971"/>
              <a:ext cx="1685544" cy="507491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65276" y="1310639"/>
              <a:ext cx="1693164" cy="385572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065276" y="1310639"/>
              <a:ext cx="1693545" cy="386080"/>
            </a:xfrm>
            <a:custGeom>
              <a:avLst/>
              <a:gdLst/>
              <a:ahLst/>
              <a:cxnLst/>
              <a:rect l="l" t="t" r="r" b="b"/>
              <a:pathLst>
                <a:path w="1693545" h="386080">
                  <a:moveTo>
                    <a:pt x="0" y="385572"/>
                  </a:moveTo>
                  <a:lnTo>
                    <a:pt x="1693164" y="385572"/>
                  </a:lnTo>
                  <a:lnTo>
                    <a:pt x="1693164" y="0"/>
                  </a:lnTo>
                  <a:lnTo>
                    <a:pt x="0" y="0"/>
                  </a:lnTo>
                  <a:lnTo>
                    <a:pt x="0" y="385572"/>
                  </a:lnTo>
                  <a:close/>
                </a:path>
              </a:pathLst>
            </a:custGeom>
            <a:ln w="9525">
              <a:solidFill>
                <a:srgbClr val="78CE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1218387" y="1370837"/>
            <a:ext cx="138684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475" dirty="0">
                <a:solidFill>
                  <a:srgbClr val="0000CC"/>
                </a:solidFill>
                <a:latin typeface="Microsoft YaHei UI"/>
                <a:cs typeface="Microsoft YaHei UI"/>
              </a:rPr>
              <a:t>ノ</a:t>
            </a:r>
            <a:r>
              <a:rPr sz="1600" b="1" spc="-260" dirty="0">
                <a:solidFill>
                  <a:srgbClr val="0000CC"/>
                </a:solidFill>
                <a:latin typeface="Microsoft YaHei UI"/>
                <a:cs typeface="Microsoft YaHei UI"/>
              </a:rPr>
              <a:t>ーマ</a:t>
            </a:r>
            <a:r>
              <a:rPr sz="1600" b="1" spc="-270" dirty="0">
                <a:solidFill>
                  <a:srgbClr val="0000CC"/>
                </a:solidFill>
                <a:latin typeface="Microsoft YaHei UI"/>
                <a:cs typeface="Microsoft YaHei UI"/>
              </a:rPr>
              <a:t>ル</a:t>
            </a:r>
            <a:r>
              <a:rPr sz="1600" b="1" spc="150" dirty="0">
                <a:solidFill>
                  <a:srgbClr val="0000CC"/>
                </a:solidFill>
                <a:latin typeface="Microsoft YaHei UI"/>
                <a:cs typeface="Microsoft YaHei UI"/>
              </a:rPr>
              <a:t>(</a:t>
            </a:r>
            <a:r>
              <a:rPr sz="1600" b="1" spc="-5" dirty="0">
                <a:solidFill>
                  <a:srgbClr val="0000CC"/>
                </a:solidFill>
                <a:latin typeface="Microsoft YaHei UI"/>
                <a:cs typeface="Microsoft YaHei UI"/>
              </a:rPr>
              <a:t>現状）</a:t>
            </a:r>
            <a:endParaRPr sz="1600">
              <a:latin typeface="Microsoft YaHei UI"/>
              <a:cs typeface="Microsoft YaHei UI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1031701" y="1822494"/>
            <a:ext cx="1765300" cy="514350"/>
            <a:chOff x="1031701" y="1822494"/>
            <a:chExt cx="1765300" cy="514350"/>
          </a:xfrm>
        </p:grpSpPr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31701" y="1822494"/>
              <a:ext cx="1764885" cy="457581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98804" y="1828800"/>
              <a:ext cx="1630680" cy="507491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69848" y="1840992"/>
              <a:ext cx="1693164" cy="385572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069848" y="1840992"/>
              <a:ext cx="1693545" cy="386080"/>
            </a:xfrm>
            <a:custGeom>
              <a:avLst/>
              <a:gdLst/>
              <a:ahLst/>
              <a:cxnLst/>
              <a:rect l="l" t="t" r="r" b="b"/>
              <a:pathLst>
                <a:path w="1693545" h="386080">
                  <a:moveTo>
                    <a:pt x="0" y="385572"/>
                  </a:moveTo>
                  <a:lnTo>
                    <a:pt x="1693164" y="385572"/>
                  </a:lnTo>
                  <a:lnTo>
                    <a:pt x="1693164" y="0"/>
                  </a:lnTo>
                  <a:lnTo>
                    <a:pt x="0" y="0"/>
                  </a:lnTo>
                  <a:lnTo>
                    <a:pt x="0" y="385572"/>
                  </a:lnTo>
                  <a:close/>
                </a:path>
              </a:pathLst>
            </a:custGeom>
            <a:ln w="9525">
              <a:solidFill>
                <a:srgbClr val="78CE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1250696" y="1900808"/>
            <a:ext cx="13322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15" dirty="0">
                <a:solidFill>
                  <a:srgbClr val="0000CC"/>
                </a:solidFill>
                <a:latin typeface="Microsoft YaHei UI"/>
                <a:cs typeface="Microsoft YaHei UI"/>
              </a:rPr>
              <a:t>カス</a:t>
            </a:r>
            <a:r>
              <a:rPr sz="1600" b="1" spc="-305" dirty="0">
                <a:solidFill>
                  <a:srgbClr val="0000CC"/>
                </a:solidFill>
                <a:latin typeface="Microsoft YaHei UI"/>
                <a:cs typeface="Microsoft YaHei UI"/>
              </a:rPr>
              <a:t>タ</a:t>
            </a:r>
            <a:r>
              <a:rPr sz="1600" b="1" spc="-325" dirty="0">
                <a:solidFill>
                  <a:srgbClr val="0000CC"/>
                </a:solidFill>
                <a:latin typeface="Microsoft YaHei UI"/>
                <a:cs typeface="Microsoft YaHei UI"/>
              </a:rPr>
              <a:t>ムメニュー</a:t>
            </a:r>
            <a:endParaRPr sz="1600">
              <a:latin typeface="Microsoft YaHei UI"/>
              <a:cs typeface="Microsoft YaHei UI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192214" y="960310"/>
            <a:ext cx="2859405" cy="1939925"/>
            <a:chOff x="192214" y="960310"/>
            <a:chExt cx="2859405" cy="1939925"/>
          </a:xfrm>
        </p:grpSpPr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246275" y="2413962"/>
              <a:ext cx="804897" cy="399408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246375" y="2392680"/>
              <a:ext cx="801611" cy="507491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284475" y="2432303"/>
              <a:ext cx="733044" cy="327660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2284475" y="2432303"/>
              <a:ext cx="733425" cy="327660"/>
            </a:xfrm>
            <a:custGeom>
              <a:avLst/>
              <a:gdLst/>
              <a:ahLst/>
              <a:cxnLst/>
              <a:rect l="l" t="t" r="r" b="b"/>
              <a:pathLst>
                <a:path w="733425" h="327660">
                  <a:moveTo>
                    <a:pt x="0" y="327660"/>
                  </a:moveTo>
                  <a:lnTo>
                    <a:pt x="733044" y="327660"/>
                  </a:lnTo>
                  <a:lnTo>
                    <a:pt x="733044" y="0"/>
                  </a:lnTo>
                  <a:lnTo>
                    <a:pt x="0" y="0"/>
                  </a:lnTo>
                  <a:lnTo>
                    <a:pt x="0" y="327660"/>
                  </a:lnTo>
                  <a:close/>
                </a:path>
              </a:pathLst>
            </a:custGeom>
            <a:ln w="9525">
              <a:solidFill>
                <a:srgbClr val="78CE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06502" y="974597"/>
              <a:ext cx="865505" cy="1059180"/>
            </a:xfrm>
            <a:custGeom>
              <a:avLst/>
              <a:gdLst/>
              <a:ahLst/>
              <a:cxnLst/>
              <a:rect l="l" t="t" r="r" b="b"/>
              <a:pathLst>
                <a:path w="865505" h="1059180">
                  <a:moveTo>
                    <a:pt x="228599" y="0"/>
                  </a:moveTo>
                  <a:lnTo>
                    <a:pt x="0" y="0"/>
                  </a:lnTo>
                  <a:lnTo>
                    <a:pt x="0" y="529336"/>
                  </a:lnTo>
                  <a:lnTo>
                    <a:pt x="860361" y="529336"/>
                  </a:lnTo>
                </a:path>
                <a:path w="865505" h="1059180">
                  <a:moveTo>
                    <a:pt x="228599" y="0"/>
                  </a:moveTo>
                  <a:lnTo>
                    <a:pt x="0" y="0"/>
                  </a:lnTo>
                  <a:lnTo>
                    <a:pt x="0" y="1059179"/>
                  </a:lnTo>
                  <a:lnTo>
                    <a:pt x="864971" y="1059179"/>
                  </a:lnTo>
                </a:path>
              </a:pathLst>
            </a:custGeom>
            <a:ln w="28575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2399157" y="2463799"/>
            <a:ext cx="50292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85" dirty="0">
                <a:solidFill>
                  <a:srgbClr val="0000CC"/>
                </a:solidFill>
                <a:latin typeface="Microsoft YaHei UI"/>
                <a:cs typeface="Microsoft YaHei UI"/>
              </a:rPr>
              <a:t>1</a:t>
            </a:r>
            <a:r>
              <a:rPr sz="1600" b="1" spc="-5" dirty="0">
                <a:solidFill>
                  <a:srgbClr val="0000CC"/>
                </a:solidFill>
                <a:latin typeface="Microsoft YaHei UI"/>
                <a:cs typeface="Microsoft YaHei UI"/>
              </a:rPr>
              <a:t>～</a:t>
            </a:r>
            <a:r>
              <a:rPr sz="1600" b="1" spc="90" dirty="0">
                <a:solidFill>
                  <a:srgbClr val="0000CC"/>
                </a:solidFill>
                <a:latin typeface="Microsoft YaHei UI"/>
                <a:cs typeface="Microsoft YaHei UI"/>
              </a:rPr>
              <a:t>6</a:t>
            </a:r>
            <a:endParaRPr sz="1600">
              <a:latin typeface="Microsoft YaHei UI"/>
              <a:cs typeface="Microsoft YaHei UI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1903666" y="2213038"/>
            <a:ext cx="2261870" cy="620395"/>
            <a:chOff x="1903666" y="2213038"/>
            <a:chExt cx="2261870" cy="620395"/>
          </a:xfrm>
        </p:grpSpPr>
        <p:sp>
          <p:nvSpPr>
            <p:cNvPr id="32" name="object 32"/>
            <p:cNvSpPr/>
            <p:nvPr/>
          </p:nvSpPr>
          <p:spPr>
            <a:xfrm>
              <a:off x="1917954" y="2227326"/>
              <a:ext cx="368300" cy="370205"/>
            </a:xfrm>
            <a:custGeom>
              <a:avLst/>
              <a:gdLst/>
              <a:ahLst/>
              <a:cxnLst/>
              <a:rect l="l" t="t" r="r" b="b"/>
              <a:pathLst>
                <a:path w="368300" h="370205">
                  <a:moveTo>
                    <a:pt x="0" y="0"/>
                  </a:moveTo>
                  <a:lnTo>
                    <a:pt x="0" y="370077"/>
                  </a:lnTo>
                  <a:lnTo>
                    <a:pt x="368300" y="370077"/>
                  </a:lnTo>
                </a:path>
              </a:pathLst>
            </a:custGeom>
            <a:ln w="28575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364941" y="2410914"/>
              <a:ext cx="800201" cy="399408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479292" y="2432342"/>
              <a:ext cx="568477" cy="400773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403092" y="2429256"/>
              <a:ext cx="728472" cy="327660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3403092" y="2429256"/>
              <a:ext cx="728980" cy="327660"/>
            </a:xfrm>
            <a:custGeom>
              <a:avLst/>
              <a:gdLst/>
              <a:ahLst/>
              <a:cxnLst/>
              <a:rect l="l" t="t" r="r" b="b"/>
              <a:pathLst>
                <a:path w="728979" h="327660">
                  <a:moveTo>
                    <a:pt x="0" y="327660"/>
                  </a:moveTo>
                  <a:lnTo>
                    <a:pt x="728472" y="327660"/>
                  </a:lnTo>
                  <a:lnTo>
                    <a:pt x="728472" y="0"/>
                  </a:lnTo>
                  <a:lnTo>
                    <a:pt x="0" y="0"/>
                  </a:lnTo>
                  <a:lnTo>
                    <a:pt x="0" y="327660"/>
                  </a:lnTo>
                  <a:close/>
                </a:path>
              </a:pathLst>
            </a:custGeom>
            <a:ln w="9525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3601592" y="2489453"/>
            <a:ext cx="3302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0000CC"/>
                </a:solidFill>
                <a:latin typeface="Microsoft YaHei UI"/>
                <a:cs typeface="Microsoft YaHei UI"/>
              </a:rPr>
              <a:t>定義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3364941" y="3974538"/>
            <a:ext cx="800735" cy="424180"/>
            <a:chOff x="3364941" y="3974538"/>
            <a:chExt cx="800735" cy="424180"/>
          </a:xfrm>
        </p:grpSpPr>
        <p:pic>
          <p:nvPicPr>
            <p:cNvPr id="39" name="object 3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364941" y="3974538"/>
              <a:ext cx="800201" cy="399408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479291" y="3997489"/>
              <a:ext cx="568477" cy="400773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403091" y="3992879"/>
              <a:ext cx="728472" cy="327660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3403091" y="3992879"/>
              <a:ext cx="728980" cy="327660"/>
            </a:xfrm>
            <a:custGeom>
              <a:avLst/>
              <a:gdLst/>
              <a:ahLst/>
              <a:cxnLst/>
              <a:rect l="l" t="t" r="r" b="b"/>
              <a:pathLst>
                <a:path w="728979" h="327660">
                  <a:moveTo>
                    <a:pt x="0" y="327660"/>
                  </a:moveTo>
                  <a:lnTo>
                    <a:pt x="728472" y="327660"/>
                  </a:lnTo>
                  <a:lnTo>
                    <a:pt x="728472" y="0"/>
                  </a:lnTo>
                  <a:lnTo>
                    <a:pt x="0" y="0"/>
                  </a:lnTo>
                  <a:lnTo>
                    <a:pt x="0" y="327660"/>
                  </a:lnTo>
                  <a:close/>
                </a:path>
              </a:pathLst>
            </a:custGeom>
            <a:ln w="9525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3601592" y="4053281"/>
            <a:ext cx="33020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0000CC"/>
                </a:solidFill>
                <a:latin typeface="Microsoft YaHei UI"/>
                <a:cs typeface="Microsoft YaHei UI"/>
              </a:rPr>
              <a:t>帳票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5050488" y="1778512"/>
            <a:ext cx="1155700" cy="424180"/>
            <a:chOff x="5050488" y="1778512"/>
            <a:chExt cx="1155700" cy="424180"/>
          </a:xfrm>
        </p:grpSpPr>
        <p:pic>
          <p:nvPicPr>
            <p:cNvPr id="45" name="object 4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050488" y="1778512"/>
              <a:ext cx="1155286" cy="400841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298947" y="1801406"/>
              <a:ext cx="656818" cy="400773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088635" y="1796796"/>
              <a:ext cx="1083564" cy="329184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5088635" y="1796796"/>
              <a:ext cx="1083945" cy="329565"/>
            </a:xfrm>
            <a:custGeom>
              <a:avLst/>
              <a:gdLst/>
              <a:ahLst/>
              <a:cxnLst/>
              <a:rect l="l" t="t" r="r" b="b"/>
              <a:pathLst>
                <a:path w="1083945" h="329564">
                  <a:moveTo>
                    <a:pt x="0" y="329184"/>
                  </a:moveTo>
                  <a:lnTo>
                    <a:pt x="1083564" y="329184"/>
                  </a:lnTo>
                  <a:lnTo>
                    <a:pt x="1083564" y="0"/>
                  </a:lnTo>
                  <a:lnTo>
                    <a:pt x="0" y="0"/>
                  </a:lnTo>
                  <a:lnTo>
                    <a:pt x="0" y="329184"/>
                  </a:lnTo>
                  <a:close/>
                </a:path>
              </a:pathLst>
            </a:custGeom>
            <a:ln w="9524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5420995" y="1857883"/>
            <a:ext cx="4191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70" dirty="0">
                <a:solidFill>
                  <a:srgbClr val="0000CC"/>
                </a:solidFill>
                <a:latin typeface="Microsoft YaHei UI"/>
                <a:cs typeface="Microsoft YaHei UI"/>
              </a:rPr>
              <a:t>さがす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5067264" y="2906272"/>
            <a:ext cx="1156970" cy="424180"/>
            <a:chOff x="5067264" y="2906272"/>
            <a:chExt cx="1156970" cy="424180"/>
          </a:xfrm>
        </p:grpSpPr>
        <p:pic>
          <p:nvPicPr>
            <p:cNvPr id="51" name="object 51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067264" y="2906272"/>
              <a:ext cx="1156786" cy="400841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109972" y="2929166"/>
              <a:ext cx="1071384" cy="400773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105400" y="2924556"/>
              <a:ext cx="1085088" cy="329184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5105400" y="2924556"/>
              <a:ext cx="1085215" cy="329565"/>
            </a:xfrm>
            <a:custGeom>
              <a:avLst/>
              <a:gdLst/>
              <a:ahLst/>
              <a:cxnLst/>
              <a:rect l="l" t="t" r="r" b="b"/>
              <a:pathLst>
                <a:path w="1085214" h="329564">
                  <a:moveTo>
                    <a:pt x="0" y="329184"/>
                  </a:moveTo>
                  <a:lnTo>
                    <a:pt x="1085088" y="329184"/>
                  </a:lnTo>
                  <a:lnTo>
                    <a:pt x="1085088" y="0"/>
                  </a:lnTo>
                  <a:lnTo>
                    <a:pt x="0" y="0"/>
                  </a:lnTo>
                  <a:lnTo>
                    <a:pt x="0" y="329184"/>
                  </a:lnTo>
                  <a:close/>
                </a:path>
              </a:pathLst>
            </a:custGeom>
            <a:ln w="9525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5231638" y="2985642"/>
            <a:ext cx="83311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0000CC"/>
                </a:solidFill>
                <a:latin typeface="Microsoft YaHei UI"/>
                <a:cs typeface="Microsoft YaHei UI"/>
              </a:rPr>
              <a:t>定義</a:t>
            </a:r>
            <a:r>
              <a:rPr sz="1200" b="1" spc="100" dirty="0">
                <a:solidFill>
                  <a:srgbClr val="0000CC"/>
                </a:solidFill>
                <a:latin typeface="Microsoft YaHei UI"/>
                <a:cs typeface="Microsoft YaHei UI"/>
              </a:rPr>
              <a:t>ID指定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6838140" y="1653486"/>
            <a:ext cx="1155700" cy="422275"/>
            <a:chOff x="6838140" y="1653486"/>
            <a:chExt cx="1155700" cy="422275"/>
          </a:xfrm>
        </p:grpSpPr>
        <p:pic>
          <p:nvPicPr>
            <p:cNvPr id="57" name="object 5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838140" y="1653486"/>
              <a:ext cx="1155286" cy="399408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876288" y="1674914"/>
              <a:ext cx="1079004" cy="400773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876288" y="1671827"/>
              <a:ext cx="1083563" cy="327660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6876288" y="1671827"/>
              <a:ext cx="1083945" cy="327660"/>
            </a:xfrm>
            <a:custGeom>
              <a:avLst/>
              <a:gdLst/>
              <a:ahLst/>
              <a:cxnLst/>
              <a:rect l="l" t="t" r="r" b="b"/>
              <a:pathLst>
                <a:path w="1083945" h="327660">
                  <a:moveTo>
                    <a:pt x="0" y="327660"/>
                  </a:moveTo>
                  <a:lnTo>
                    <a:pt x="1083563" y="327660"/>
                  </a:lnTo>
                  <a:lnTo>
                    <a:pt x="1083563" y="0"/>
                  </a:lnTo>
                  <a:lnTo>
                    <a:pt x="0" y="0"/>
                  </a:lnTo>
                  <a:lnTo>
                    <a:pt x="0" y="327660"/>
                  </a:lnTo>
                  <a:close/>
                </a:path>
              </a:pathLst>
            </a:custGeom>
            <a:ln w="9525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1" name="object 61"/>
          <p:cNvSpPr txBox="1"/>
          <p:nvPr/>
        </p:nvSpPr>
        <p:spPr>
          <a:xfrm>
            <a:off x="6999223" y="1731645"/>
            <a:ext cx="84074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35" dirty="0">
                <a:solidFill>
                  <a:srgbClr val="0000CC"/>
                </a:solidFill>
                <a:latin typeface="Microsoft YaHei UI"/>
                <a:cs typeface="Microsoft YaHei UI"/>
              </a:rPr>
              <a:t>使用デバイス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62" name="object 62"/>
          <p:cNvGrpSpPr/>
          <p:nvPr/>
        </p:nvGrpSpPr>
        <p:grpSpPr>
          <a:xfrm>
            <a:off x="3063239" y="842759"/>
            <a:ext cx="2148840" cy="945515"/>
            <a:chOff x="3063239" y="842759"/>
            <a:chExt cx="2148840" cy="945515"/>
          </a:xfrm>
        </p:grpSpPr>
        <p:pic>
          <p:nvPicPr>
            <p:cNvPr id="63" name="object 63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063239" y="842759"/>
              <a:ext cx="2148840" cy="944892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137659" y="851941"/>
              <a:ext cx="957059" cy="537946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3111118" y="870204"/>
              <a:ext cx="2058289" cy="853948"/>
            </a:xfrm>
            <a:prstGeom prst="rect">
              <a:avLst/>
            </a:prstGeom>
          </p:spPr>
        </p:pic>
        <p:sp>
          <p:nvSpPr>
            <p:cNvPr id="66" name="object 66"/>
            <p:cNvSpPr/>
            <p:nvPr/>
          </p:nvSpPr>
          <p:spPr>
            <a:xfrm>
              <a:off x="3111118" y="870204"/>
              <a:ext cx="2058670" cy="854075"/>
            </a:xfrm>
            <a:custGeom>
              <a:avLst/>
              <a:gdLst/>
              <a:ahLst/>
              <a:cxnLst/>
              <a:rect l="l" t="t" r="r" b="b"/>
              <a:pathLst>
                <a:path w="2058670" h="854075">
                  <a:moveTo>
                    <a:pt x="957960" y="0"/>
                  </a:moveTo>
                  <a:lnTo>
                    <a:pt x="1141348" y="0"/>
                  </a:lnTo>
                  <a:lnTo>
                    <a:pt x="1416431" y="0"/>
                  </a:lnTo>
                  <a:lnTo>
                    <a:pt x="2058289" y="0"/>
                  </a:lnTo>
                  <a:lnTo>
                    <a:pt x="2058289" y="253365"/>
                  </a:lnTo>
                  <a:lnTo>
                    <a:pt x="2058289" y="361950"/>
                  </a:lnTo>
                  <a:lnTo>
                    <a:pt x="2058289" y="434340"/>
                  </a:lnTo>
                  <a:lnTo>
                    <a:pt x="1416431" y="434340"/>
                  </a:lnTo>
                  <a:lnTo>
                    <a:pt x="0" y="853948"/>
                  </a:lnTo>
                  <a:lnTo>
                    <a:pt x="1141348" y="434340"/>
                  </a:lnTo>
                  <a:lnTo>
                    <a:pt x="957960" y="434340"/>
                  </a:lnTo>
                  <a:lnTo>
                    <a:pt x="957960" y="361950"/>
                  </a:lnTo>
                  <a:lnTo>
                    <a:pt x="957960" y="253365"/>
                  </a:lnTo>
                  <a:lnTo>
                    <a:pt x="957960" y="0"/>
                  </a:lnTo>
                  <a:close/>
                </a:path>
              </a:pathLst>
            </a:custGeom>
            <a:ln w="9525">
              <a:solidFill>
                <a:srgbClr val="24242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7" name="object 67"/>
          <p:cNvSpPr txBox="1"/>
          <p:nvPr/>
        </p:nvSpPr>
        <p:spPr>
          <a:xfrm>
            <a:off x="4228846" y="891920"/>
            <a:ext cx="780415" cy="3917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b="1" spc="-395" dirty="0">
                <a:solidFill>
                  <a:srgbClr val="252525"/>
                </a:solidFill>
                <a:latin typeface="Microsoft YaHei UI"/>
                <a:cs typeface="Microsoft YaHei UI"/>
              </a:rPr>
              <a:t>【</a:t>
            </a:r>
            <a:r>
              <a:rPr sz="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設定</a:t>
            </a:r>
            <a:r>
              <a:rPr sz="800" b="1" spc="-395" dirty="0">
                <a:solidFill>
                  <a:srgbClr val="252525"/>
                </a:solidFill>
                <a:latin typeface="Microsoft YaHei UI"/>
                <a:cs typeface="Microsoft YaHei UI"/>
              </a:rPr>
              <a:t>】</a:t>
            </a:r>
            <a:r>
              <a:rPr sz="800" b="1" spc="-75" dirty="0">
                <a:solidFill>
                  <a:srgbClr val="252525"/>
                </a:solidFill>
                <a:latin typeface="Microsoft YaHei UI"/>
                <a:cs typeface="Microsoft YaHei UI"/>
              </a:rPr>
              <a:t>の</a:t>
            </a:r>
            <a:r>
              <a:rPr sz="800" b="1" spc="-155" dirty="0">
                <a:solidFill>
                  <a:srgbClr val="252525"/>
                </a:solidFill>
                <a:latin typeface="Microsoft YaHei UI"/>
                <a:cs typeface="Microsoft YaHei UI"/>
              </a:rPr>
              <a:t>サ</a:t>
            </a:r>
            <a:r>
              <a:rPr sz="800" b="1" spc="-85" dirty="0">
                <a:solidFill>
                  <a:srgbClr val="252525"/>
                </a:solidFill>
                <a:latin typeface="Microsoft YaHei UI"/>
                <a:cs typeface="Microsoft YaHei UI"/>
              </a:rPr>
              <a:t>ー</a:t>
            </a:r>
            <a:r>
              <a:rPr sz="800" b="1" spc="-90" dirty="0">
                <a:solidFill>
                  <a:srgbClr val="252525"/>
                </a:solidFill>
                <a:latin typeface="Microsoft YaHei UI"/>
                <a:cs typeface="Microsoft YaHei UI"/>
              </a:rPr>
              <a:t>バ</a:t>
            </a:r>
            <a:r>
              <a:rPr sz="800" b="1" spc="-95" dirty="0">
                <a:solidFill>
                  <a:srgbClr val="252525"/>
                </a:solidFill>
                <a:latin typeface="Microsoft YaHei UI"/>
                <a:cs typeface="Microsoft YaHei UI"/>
              </a:rPr>
              <a:t>ー</a:t>
            </a:r>
            <a:endParaRPr sz="800">
              <a:latin typeface="Microsoft YaHei UI"/>
              <a:cs typeface="Microsoft YaHei UI"/>
            </a:endParaRPr>
          </a:p>
          <a:p>
            <a:pPr marL="17145" marR="6985" indent="73025">
              <a:lnSpc>
                <a:spcPct val="100000"/>
              </a:lnSpc>
            </a:pPr>
            <a:r>
              <a:rPr sz="800" b="1" spc="95" dirty="0">
                <a:solidFill>
                  <a:srgbClr val="252525"/>
                </a:solidFill>
                <a:latin typeface="Microsoft YaHei UI"/>
                <a:cs typeface="Microsoft YaHei UI"/>
              </a:rPr>
              <a:t>/</a:t>
            </a:r>
            <a:r>
              <a:rPr sz="800" b="1" spc="-145" dirty="0">
                <a:solidFill>
                  <a:srgbClr val="252525"/>
                </a:solidFill>
                <a:latin typeface="Microsoft YaHei UI"/>
                <a:cs typeface="Microsoft YaHei UI"/>
              </a:rPr>
              <a:t>ア</a:t>
            </a:r>
            <a:r>
              <a:rPr sz="800" b="1" spc="-90" dirty="0">
                <a:solidFill>
                  <a:srgbClr val="252525"/>
                </a:solidFill>
                <a:latin typeface="Microsoft YaHei UI"/>
                <a:cs typeface="Microsoft YaHei UI"/>
              </a:rPr>
              <a:t>プリ起動で </a:t>
            </a:r>
            <a:r>
              <a:rPr sz="800" b="1" spc="-75" dirty="0">
                <a:solidFill>
                  <a:srgbClr val="252525"/>
                </a:solidFill>
                <a:latin typeface="Microsoft YaHei UI"/>
                <a:cs typeface="Microsoft YaHei UI"/>
              </a:rPr>
              <a:t>の</a:t>
            </a:r>
            <a:r>
              <a:rPr sz="800" b="1" spc="-70" dirty="0">
                <a:solidFill>
                  <a:srgbClr val="252525"/>
                </a:solidFill>
                <a:latin typeface="Microsoft YaHei UI"/>
                <a:cs typeface="Microsoft YaHei UI"/>
              </a:rPr>
              <a:t>設定で切</a:t>
            </a:r>
            <a:r>
              <a:rPr sz="800" b="1" spc="-75" dirty="0">
                <a:solidFill>
                  <a:srgbClr val="252525"/>
                </a:solidFill>
                <a:latin typeface="Microsoft YaHei UI"/>
                <a:cs typeface="Microsoft YaHei UI"/>
              </a:rPr>
              <a:t>り</a:t>
            </a:r>
            <a:r>
              <a:rPr sz="800" b="1" spc="-55" dirty="0">
                <a:solidFill>
                  <a:srgbClr val="252525"/>
                </a:solidFill>
                <a:latin typeface="Microsoft YaHei UI"/>
                <a:cs typeface="Microsoft YaHei UI"/>
              </a:rPr>
              <a:t>替え</a:t>
            </a:r>
            <a:endParaRPr sz="800">
              <a:latin typeface="Microsoft YaHei UI"/>
              <a:cs typeface="Microsoft YaHei UI"/>
            </a:endParaRPr>
          </a:p>
        </p:txBody>
      </p:sp>
      <p:grpSp>
        <p:nvGrpSpPr>
          <p:cNvPr id="68" name="object 68"/>
          <p:cNvGrpSpPr/>
          <p:nvPr/>
        </p:nvGrpSpPr>
        <p:grpSpPr>
          <a:xfrm>
            <a:off x="2843593" y="1258633"/>
            <a:ext cx="6092190" cy="2912745"/>
            <a:chOff x="2843593" y="1258633"/>
            <a:chExt cx="6092190" cy="2912745"/>
          </a:xfrm>
        </p:grpSpPr>
        <p:sp>
          <p:nvSpPr>
            <p:cNvPr id="69" name="object 69"/>
            <p:cNvSpPr/>
            <p:nvPr/>
          </p:nvSpPr>
          <p:spPr>
            <a:xfrm>
              <a:off x="2848355" y="1263396"/>
              <a:ext cx="192405" cy="963294"/>
            </a:xfrm>
            <a:custGeom>
              <a:avLst/>
              <a:gdLst/>
              <a:ahLst/>
              <a:cxnLst/>
              <a:rect l="l" t="t" r="r" b="b"/>
              <a:pathLst>
                <a:path w="192405" h="963294">
                  <a:moveTo>
                    <a:pt x="0" y="0"/>
                  </a:moveTo>
                  <a:lnTo>
                    <a:pt x="37397" y="1250"/>
                  </a:lnTo>
                  <a:lnTo>
                    <a:pt x="67913" y="4667"/>
                  </a:lnTo>
                  <a:lnTo>
                    <a:pt x="88475" y="9751"/>
                  </a:lnTo>
                  <a:lnTo>
                    <a:pt x="96012" y="16001"/>
                  </a:lnTo>
                  <a:lnTo>
                    <a:pt x="96012" y="465581"/>
                  </a:lnTo>
                  <a:lnTo>
                    <a:pt x="103548" y="471832"/>
                  </a:lnTo>
                  <a:lnTo>
                    <a:pt x="124110" y="476916"/>
                  </a:lnTo>
                  <a:lnTo>
                    <a:pt x="154626" y="480333"/>
                  </a:lnTo>
                  <a:lnTo>
                    <a:pt x="192024" y="481583"/>
                  </a:lnTo>
                  <a:lnTo>
                    <a:pt x="154626" y="482834"/>
                  </a:lnTo>
                  <a:lnTo>
                    <a:pt x="124110" y="486251"/>
                  </a:lnTo>
                  <a:lnTo>
                    <a:pt x="103548" y="491335"/>
                  </a:lnTo>
                  <a:lnTo>
                    <a:pt x="96012" y="497586"/>
                  </a:lnTo>
                  <a:lnTo>
                    <a:pt x="96012" y="947165"/>
                  </a:lnTo>
                  <a:lnTo>
                    <a:pt x="88475" y="953416"/>
                  </a:lnTo>
                  <a:lnTo>
                    <a:pt x="67913" y="958500"/>
                  </a:lnTo>
                  <a:lnTo>
                    <a:pt x="37397" y="961917"/>
                  </a:lnTo>
                  <a:lnTo>
                    <a:pt x="0" y="963167"/>
                  </a:lnTo>
                </a:path>
              </a:pathLst>
            </a:custGeom>
            <a:ln w="9525">
              <a:solidFill>
                <a:srgbClr val="F485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3018281" y="2593086"/>
              <a:ext cx="385445" cy="3810"/>
            </a:xfrm>
            <a:custGeom>
              <a:avLst/>
              <a:gdLst/>
              <a:ahLst/>
              <a:cxnLst/>
              <a:rect l="l" t="t" r="r" b="b"/>
              <a:pathLst>
                <a:path w="385445" h="3810">
                  <a:moveTo>
                    <a:pt x="-14287" y="1650"/>
                  </a:moveTo>
                  <a:lnTo>
                    <a:pt x="399605" y="1650"/>
                  </a:lnTo>
                </a:path>
              </a:pathLst>
            </a:custGeom>
            <a:ln w="31876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018281" y="1835658"/>
              <a:ext cx="3859529" cy="2321560"/>
            </a:xfrm>
            <a:custGeom>
              <a:avLst/>
              <a:gdLst/>
              <a:ahLst/>
              <a:cxnLst/>
              <a:rect l="l" t="t" r="r" b="b"/>
              <a:pathLst>
                <a:path w="3859529" h="2321560">
                  <a:moveTo>
                    <a:pt x="0" y="760476"/>
                  </a:moveTo>
                  <a:lnTo>
                    <a:pt x="192659" y="760476"/>
                  </a:lnTo>
                  <a:lnTo>
                    <a:pt x="192659" y="2321179"/>
                  </a:lnTo>
                  <a:lnTo>
                    <a:pt x="385318" y="2321179"/>
                  </a:lnTo>
                </a:path>
                <a:path w="3859529" h="2321560">
                  <a:moveTo>
                    <a:pt x="1114044" y="757681"/>
                  </a:moveTo>
                  <a:lnTo>
                    <a:pt x="1592198" y="757681"/>
                  </a:lnTo>
                  <a:lnTo>
                    <a:pt x="1592198" y="126491"/>
                  </a:lnTo>
                  <a:lnTo>
                    <a:pt x="2070354" y="126491"/>
                  </a:lnTo>
                </a:path>
                <a:path w="3859529" h="2321560">
                  <a:moveTo>
                    <a:pt x="1114044" y="757427"/>
                  </a:moveTo>
                  <a:lnTo>
                    <a:pt x="1601216" y="757427"/>
                  </a:lnTo>
                  <a:lnTo>
                    <a:pt x="1601216" y="1253743"/>
                  </a:lnTo>
                  <a:lnTo>
                    <a:pt x="2088515" y="1253743"/>
                  </a:lnTo>
                </a:path>
                <a:path w="3859529" h="2321560">
                  <a:moveTo>
                    <a:pt x="3154680" y="126111"/>
                  </a:moveTo>
                  <a:lnTo>
                    <a:pt x="3506978" y="126111"/>
                  </a:lnTo>
                  <a:lnTo>
                    <a:pt x="3506978" y="0"/>
                  </a:lnTo>
                  <a:lnTo>
                    <a:pt x="3859276" y="0"/>
                  </a:lnTo>
                </a:path>
              </a:pathLst>
            </a:custGeom>
            <a:ln w="28575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72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761732" y="2037600"/>
              <a:ext cx="1173479" cy="417563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7805927" y="2080209"/>
              <a:ext cx="1085075" cy="374954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7808976" y="2065020"/>
              <a:ext cx="1083564" cy="327660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7808976" y="2065020"/>
              <a:ext cx="1083945" cy="327660"/>
            </a:xfrm>
            <a:custGeom>
              <a:avLst/>
              <a:gdLst/>
              <a:ahLst/>
              <a:cxnLst/>
              <a:rect l="l" t="t" r="r" b="b"/>
              <a:pathLst>
                <a:path w="1083945" h="327660">
                  <a:moveTo>
                    <a:pt x="0" y="327660"/>
                  </a:moveTo>
                  <a:lnTo>
                    <a:pt x="1083564" y="327660"/>
                  </a:lnTo>
                  <a:lnTo>
                    <a:pt x="1083564" y="0"/>
                  </a:lnTo>
                  <a:lnTo>
                    <a:pt x="0" y="0"/>
                  </a:lnTo>
                  <a:lnTo>
                    <a:pt x="0" y="327660"/>
                  </a:lnTo>
                  <a:close/>
                </a:path>
              </a:pathLst>
            </a:custGeom>
            <a:ln w="9525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6" name="object 76"/>
          <p:cNvSpPr txBox="1"/>
          <p:nvPr/>
        </p:nvSpPr>
        <p:spPr>
          <a:xfrm>
            <a:off x="7921243" y="2132838"/>
            <a:ext cx="861694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20" dirty="0">
                <a:solidFill>
                  <a:srgbClr val="0000CC"/>
                </a:solidFill>
                <a:latin typeface="Microsoft YaHei UI"/>
                <a:cs typeface="Microsoft YaHei UI"/>
              </a:rPr>
              <a:t>QR</a:t>
            </a:r>
            <a:r>
              <a:rPr sz="1100" b="1" spc="-130" dirty="0">
                <a:solidFill>
                  <a:srgbClr val="0000CC"/>
                </a:solidFill>
                <a:latin typeface="Microsoft YaHei UI"/>
                <a:cs typeface="Microsoft YaHei UI"/>
              </a:rPr>
              <a:t>内蔵カメラ</a:t>
            </a:r>
            <a:endParaRPr sz="1100">
              <a:latin typeface="Microsoft YaHei UI"/>
              <a:cs typeface="Microsoft YaHei UI"/>
            </a:endParaRPr>
          </a:p>
        </p:txBody>
      </p:sp>
      <p:grpSp>
        <p:nvGrpSpPr>
          <p:cNvPr id="77" name="object 77"/>
          <p:cNvGrpSpPr/>
          <p:nvPr/>
        </p:nvGrpSpPr>
        <p:grpSpPr>
          <a:xfrm>
            <a:off x="7761731" y="2447582"/>
            <a:ext cx="1173480" cy="433070"/>
            <a:chOff x="7761731" y="2447582"/>
            <a:chExt cx="1173480" cy="433070"/>
          </a:xfrm>
        </p:grpSpPr>
        <p:pic>
          <p:nvPicPr>
            <p:cNvPr id="78" name="object 78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7761731" y="2447582"/>
              <a:ext cx="1173479" cy="419061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7833359" y="2479586"/>
              <a:ext cx="1030211" cy="400773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7808975" y="2474976"/>
              <a:ext cx="1083564" cy="329184"/>
            </a:xfrm>
            <a:prstGeom prst="rect">
              <a:avLst/>
            </a:prstGeom>
          </p:spPr>
        </p:pic>
        <p:sp>
          <p:nvSpPr>
            <p:cNvPr id="81" name="object 81"/>
            <p:cNvSpPr/>
            <p:nvPr/>
          </p:nvSpPr>
          <p:spPr>
            <a:xfrm>
              <a:off x="7808975" y="2474976"/>
              <a:ext cx="1083945" cy="329565"/>
            </a:xfrm>
            <a:custGeom>
              <a:avLst/>
              <a:gdLst/>
              <a:ahLst/>
              <a:cxnLst/>
              <a:rect l="l" t="t" r="r" b="b"/>
              <a:pathLst>
                <a:path w="1083945" h="329564">
                  <a:moveTo>
                    <a:pt x="0" y="329184"/>
                  </a:moveTo>
                  <a:lnTo>
                    <a:pt x="1083564" y="329184"/>
                  </a:lnTo>
                  <a:lnTo>
                    <a:pt x="1083564" y="0"/>
                  </a:lnTo>
                  <a:lnTo>
                    <a:pt x="0" y="0"/>
                  </a:lnTo>
                  <a:lnTo>
                    <a:pt x="0" y="329184"/>
                  </a:lnTo>
                  <a:close/>
                </a:path>
              </a:pathLst>
            </a:custGeom>
            <a:ln w="9525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2" name="object 82"/>
          <p:cNvSpPr txBox="1"/>
          <p:nvPr/>
        </p:nvSpPr>
        <p:spPr>
          <a:xfrm>
            <a:off x="7956295" y="2536063"/>
            <a:ext cx="79184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60" dirty="0">
                <a:solidFill>
                  <a:srgbClr val="0000CC"/>
                </a:solidFill>
                <a:latin typeface="Microsoft YaHei UI"/>
                <a:cs typeface="Microsoft YaHei UI"/>
              </a:rPr>
              <a:t>外付</a:t>
            </a:r>
            <a:r>
              <a:rPr sz="1200" b="1" spc="-55" dirty="0">
                <a:solidFill>
                  <a:srgbClr val="0000CC"/>
                </a:solidFill>
                <a:latin typeface="Microsoft YaHei UI"/>
                <a:cs typeface="Microsoft YaHei UI"/>
              </a:rPr>
              <a:t>け</a:t>
            </a:r>
            <a:r>
              <a:rPr sz="1200" b="1" spc="40" dirty="0">
                <a:solidFill>
                  <a:srgbClr val="0000CC"/>
                </a:solidFill>
                <a:latin typeface="Microsoft YaHei UI"/>
                <a:cs typeface="Microsoft YaHei UI"/>
              </a:rPr>
              <a:t>BCR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83" name="object 83"/>
          <p:cNvGrpSpPr/>
          <p:nvPr/>
        </p:nvGrpSpPr>
        <p:grpSpPr>
          <a:xfrm>
            <a:off x="6621743" y="3849628"/>
            <a:ext cx="1511935" cy="424180"/>
            <a:chOff x="6621743" y="3849628"/>
            <a:chExt cx="1511935" cy="424180"/>
          </a:xfrm>
        </p:grpSpPr>
        <p:pic>
          <p:nvPicPr>
            <p:cNvPr id="84" name="object 84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6621743" y="3849628"/>
              <a:ext cx="1511880" cy="400841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6716268" y="3872522"/>
              <a:ext cx="1322831" cy="400773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659880" y="3867912"/>
              <a:ext cx="1440179" cy="329183"/>
            </a:xfrm>
            <a:prstGeom prst="rect">
              <a:avLst/>
            </a:prstGeom>
          </p:spPr>
        </p:pic>
        <p:sp>
          <p:nvSpPr>
            <p:cNvPr id="87" name="object 87"/>
            <p:cNvSpPr/>
            <p:nvPr/>
          </p:nvSpPr>
          <p:spPr>
            <a:xfrm>
              <a:off x="6659880" y="3867912"/>
              <a:ext cx="1440180" cy="329565"/>
            </a:xfrm>
            <a:custGeom>
              <a:avLst/>
              <a:gdLst/>
              <a:ahLst/>
              <a:cxnLst/>
              <a:rect l="l" t="t" r="r" b="b"/>
              <a:pathLst>
                <a:path w="1440179" h="329564">
                  <a:moveTo>
                    <a:pt x="0" y="329183"/>
                  </a:moveTo>
                  <a:lnTo>
                    <a:pt x="1440179" y="329183"/>
                  </a:lnTo>
                  <a:lnTo>
                    <a:pt x="1440179" y="0"/>
                  </a:lnTo>
                  <a:lnTo>
                    <a:pt x="0" y="0"/>
                  </a:lnTo>
                  <a:lnTo>
                    <a:pt x="0" y="329183"/>
                  </a:lnTo>
                  <a:close/>
                </a:path>
              </a:pathLst>
            </a:custGeom>
            <a:ln w="9525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8" name="object 88"/>
          <p:cNvSpPr txBox="1"/>
          <p:nvPr/>
        </p:nvSpPr>
        <p:spPr>
          <a:xfrm>
            <a:off x="6838315" y="3929253"/>
            <a:ext cx="10852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5" dirty="0">
                <a:solidFill>
                  <a:srgbClr val="0000CC"/>
                </a:solidFill>
                <a:latin typeface="Microsoft YaHei UI"/>
                <a:cs typeface="Microsoft YaHei UI"/>
              </a:rPr>
              <a:t>使用す</a:t>
            </a:r>
            <a:r>
              <a:rPr sz="1200" b="1" spc="-110" dirty="0">
                <a:solidFill>
                  <a:srgbClr val="0000CC"/>
                </a:solidFill>
                <a:latin typeface="Microsoft YaHei UI"/>
                <a:cs typeface="Microsoft YaHei UI"/>
              </a:rPr>
              <a:t>る</a:t>
            </a:r>
            <a:r>
              <a:rPr sz="1200" b="1" dirty="0">
                <a:solidFill>
                  <a:srgbClr val="0000CC"/>
                </a:solidFill>
                <a:latin typeface="Microsoft YaHei UI"/>
                <a:cs typeface="Microsoft YaHei UI"/>
              </a:rPr>
              <a:t>定義</a:t>
            </a:r>
            <a:r>
              <a:rPr sz="1200" b="1" spc="100" dirty="0">
                <a:solidFill>
                  <a:srgbClr val="0000CC"/>
                </a:solidFill>
                <a:latin typeface="Microsoft YaHei UI"/>
                <a:cs typeface="Microsoft YaHei UI"/>
              </a:rPr>
              <a:t>ID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89" name="object 89"/>
          <p:cNvGrpSpPr/>
          <p:nvPr/>
        </p:nvGrpSpPr>
        <p:grpSpPr>
          <a:xfrm>
            <a:off x="6838151" y="1109497"/>
            <a:ext cx="1511935" cy="2341880"/>
            <a:chOff x="6838151" y="1109497"/>
            <a:chExt cx="1511935" cy="2341880"/>
          </a:xfrm>
        </p:grpSpPr>
        <p:sp>
          <p:nvSpPr>
            <p:cNvPr id="90" name="object 90"/>
            <p:cNvSpPr/>
            <p:nvPr/>
          </p:nvSpPr>
          <p:spPr>
            <a:xfrm>
              <a:off x="7419593" y="2000250"/>
              <a:ext cx="391160" cy="1436370"/>
            </a:xfrm>
            <a:custGeom>
              <a:avLst/>
              <a:gdLst/>
              <a:ahLst/>
              <a:cxnLst/>
              <a:rect l="l" t="t" r="r" b="b"/>
              <a:pathLst>
                <a:path w="391159" h="1436370">
                  <a:moveTo>
                    <a:pt x="0" y="0"/>
                  </a:moveTo>
                  <a:lnTo>
                    <a:pt x="0" y="229235"/>
                  </a:lnTo>
                  <a:lnTo>
                    <a:pt x="390651" y="229235"/>
                  </a:lnTo>
                </a:path>
                <a:path w="391159" h="1436370">
                  <a:moveTo>
                    <a:pt x="0" y="0"/>
                  </a:moveTo>
                  <a:lnTo>
                    <a:pt x="0" y="1436242"/>
                  </a:lnTo>
                  <a:lnTo>
                    <a:pt x="390651" y="1436242"/>
                  </a:lnTo>
                </a:path>
              </a:pathLst>
            </a:custGeom>
            <a:ln w="28575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1" name="object 91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6838151" y="1178056"/>
              <a:ext cx="1511880" cy="400841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6893051" y="1109497"/>
              <a:ext cx="1402079" cy="583666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6876287" y="1196339"/>
              <a:ext cx="1440179" cy="329184"/>
            </a:xfrm>
            <a:prstGeom prst="rect">
              <a:avLst/>
            </a:prstGeom>
          </p:spPr>
        </p:pic>
        <p:sp>
          <p:nvSpPr>
            <p:cNvPr id="94" name="object 94"/>
            <p:cNvSpPr/>
            <p:nvPr/>
          </p:nvSpPr>
          <p:spPr>
            <a:xfrm>
              <a:off x="6876287" y="1196339"/>
              <a:ext cx="1440180" cy="329565"/>
            </a:xfrm>
            <a:custGeom>
              <a:avLst/>
              <a:gdLst/>
              <a:ahLst/>
              <a:cxnLst/>
              <a:rect l="l" t="t" r="r" b="b"/>
              <a:pathLst>
                <a:path w="1440179" h="329565">
                  <a:moveTo>
                    <a:pt x="0" y="329184"/>
                  </a:moveTo>
                  <a:lnTo>
                    <a:pt x="1440179" y="329184"/>
                  </a:lnTo>
                  <a:lnTo>
                    <a:pt x="1440179" y="0"/>
                  </a:lnTo>
                  <a:lnTo>
                    <a:pt x="0" y="0"/>
                  </a:lnTo>
                  <a:lnTo>
                    <a:pt x="0" y="329184"/>
                  </a:lnTo>
                  <a:close/>
                </a:path>
              </a:pathLst>
            </a:custGeom>
            <a:ln w="9525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5" name="object 95"/>
          <p:cNvSpPr txBox="1"/>
          <p:nvPr/>
        </p:nvSpPr>
        <p:spPr>
          <a:xfrm>
            <a:off x="7014718" y="1165605"/>
            <a:ext cx="11639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0000CC"/>
                </a:solidFill>
                <a:latin typeface="Microsoft YaHei UI"/>
                <a:cs typeface="Microsoft YaHei UI"/>
              </a:rPr>
              <a:t>定義検索用</a:t>
            </a:r>
            <a:endParaRPr sz="1200">
              <a:latin typeface="Microsoft YaHei UI"/>
              <a:cs typeface="Microsoft YaHei UI"/>
            </a:endParaRPr>
          </a:p>
          <a:p>
            <a:pPr algn="ctr">
              <a:lnSpc>
                <a:spcPct val="100000"/>
              </a:lnSpc>
            </a:pPr>
            <a:r>
              <a:rPr sz="1200" b="1" spc="-330" dirty="0">
                <a:solidFill>
                  <a:srgbClr val="0000CC"/>
                </a:solidFill>
                <a:latin typeface="Microsoft YaHei UI"/>
                <a:cs typeface="Microsoft YaHei UI"/>
              </a:rPr>
              <a:t>コ</a:t>
            </a:r>
            <a:r>
              <a:rPr sz="1200" b="1" spc="-220" dirty="0">
                <a:solidFill>
                  <a:srgbClr val="0000CC"/>
                </a:solidFill>
                <a:latin typeface="Microsoft YaHei UI"/>
                <a:cs typeface="Microsoft YaHei UI"/>
              </a:rPr>
              <a:t>ー</a:t>
            </a:r>
            <a:r>
              <a:rPr sz="1200" b="1" spc="-229" dirty="0">
                <a:solidFill>
                  <a:srgbClr val="0000CC"/>
                </a:solidFill>
                <a:latin typeface="Microsoft YaHei UI"/>
                <a:cs typeface="Microsoft YaHei UI"/>
              </a:rPr>
              <a:t>ド</a:t>
            </a:r>
            <a:r>
              <a:rPr sz="1200" b="1" spc="-170" dirty="0">
                <a:solidFill>
                  <a:srgbClr val="0000CC"/>
                </a:solidFill>
                <a:latin typeface="Microsoft YaHei UI"/>
                <a:cs typeface="Microsoft YaHei UI"/>
              </a:rPr>
              <a:t>分解ロジ</a:t>
            </a:r>
            <a:r>
              <a:rPr sz="1200" b="1" spc="-175" dirty="0">
                <a:solidFill>
                  <a:srgbClr val="0000CC"/>
                </a:solidFill>
                <a:latin typeface="Microsoft YaHei UI"/>
                <a:cs typeface="Microsoft YaHei UI"/>
              </a:rPr>
              <a:t>ッ</a:t>
            </a:r>
            <a:r>
              <a:rPr sz="1200" b="1" spc="-235" dirty="0">
                <a:solidFill>
                  <a:srgbClr val="0000CC"/>
                </a:solidFill>
                <a:latin typeface="Microsoft YaHei UI"/>
                <a:cs typeface="Microsoft YaHei UI"/>
              </a:rPr>
              <a:t>ク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96" name="object 96"/>
          <p:cNvGrpSpPr/>
          <p:nvPr/>
        </p:nvGrpSpPr>
        <p:grpSpPr>
          <a:xfrm>
            <a:off x="5393389" y="874756"/>
            <a:ext cx="1174115" cy="838835"/>
            <a:chOff x="5393389" y="874756"/>
            <a:chExt cx="1174115" cy="838835"/>
          </a:xfrm>
        </p:grpSpPr>
        <p:pic>
          <p:nvPicPr>
            <p:cNvPr id="97" name="object 97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5393389" y="874756"/>
              <a:ext cx="1173573" cy="838283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5452871" y="896112"/>
              <a:ext cx="1056131" cy="416051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5431535" y="893064"/>
              <a:ext cx="1101852" cy="775335"/>
            </a:xfrm>
            <a:prstGeom prst="rect">
              <a:avLst/>
            </a:prstGeom>
          </p:spPr>
        </p:pic>
        <p:sp>
          <p:nvSpPr>
            <p:cNvPr id="100" name="object 100"/>
            <p:cNvSpPr/>
            <p:nvPr/>
          </p:nvSpPr>
          <p:spPr>
            <a:xfrm>
              <a:off x="5431535" y="893064"/>
              <a:ext cx="1102360" cy="775335"/>
            </a:xfrm>
            <a:custGeom>
              <a:avLst/>
              <a:gdLst/>
              <a:ahLst/>
              <a:cxnLst/>
              <a:rect l="l" t="t" r="r" b="b"/>
              <a:pathLst>
                <a:path w="1102359" h="775335">
                  <a:moveTo>
                    <a:pt x="0" y="0"/>
                  </a:moveTo>
                  <a:lnTo>
                    <a:pt x="183641" y="0"/>
                  </a:lnTo>
                  <a:lnTo>
                    <a:pt x="459104" y="0"/>
                  </a:lnTo>
                  <a:lnTo>
                    <a:pt x="1101852" y="0"/>
                  </a:lnTo>
                  <a:lnTo>
                    <a:pt x="1101852" y="207137"/>
                  </a:lnTo>
                  <a:lnTo>
                    <a:pt x="1101852" y="295910"/>
                  </a:lnTo>
                  <a:lnTo>
                    <a:pt x="1101852" y="355091"/>
                  </a:lnTo>
                  <a:lnTo>
                    <a:pt x="459104" y="355091"/>
                  </a:lnTo>
                  <a:lnTo>
                    <a:pt x="314578" y="775335"/>
                  </a:lnTo>
                  <a:lnTo>
                    <a:pt x="183641" y="355091"/>
                  </a:lnTo>
                  <a:lnTo>
                    <a:pt x="0" y="355091"/>
                  </a:lnTo>
                  <a:lnTo>
                    <a:pt x="0" y="295910"/>
                  </a:lnTo>
                  <a:lnTo>
                    <a:pt x="0" y="207137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24242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1" name="object 101"/>
          <p:cNvSpPr txBox="1"/>
          <p:nvPr/>
        </p:nvSpPr>
        <p:spPr>
          <a:xfrm>
            <a:off x="5543803" y="936751"/>
            <a:ext cx="880110" cy="2698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2405" marR="5080" indent="-180340">
              <a:lnSpc>
                <a:spcPct val="100000"/>
              </a:lnSpc>
              <a:spcBef>
                <a:spcPts val="105"/>
              </a:spcBef>
            </a:pPr>
            <a:r>
              <a:rPr sz="800" b="1" spc="-170" dirty="0">
                <a:solidFill>
                  <a:srgbClr val="252525"/>
                </a:solidFill>
                <a:latin typeface="Microsoft YaHei UI"/>
                <a:cs typeface="Microsoft YaHei UI"/>
              </a:rPr>
              <a:t>さ</a:t>
            </a:r>
            <a:r>
              <a:rPr sz="800" b="1" spc="-150" dirty="0">
                <a:solidFill>
                  <a:srgbClr val="252525"/>
                </a:solidFill>
                <a:latin typeface="Microsoft YaHei UI"/>
                <a:cs typeface="Microsoft YaHei UI"/>
              </a:rPr>
              <a:t>がす</a:t>
            </a:r>
            <a:r>
              <a:rPr sz="800" b="1" spc="-155" dirty="0">
                <a:solidFill>
                  <a:srgbClr val="252525"/>
                </a:solidFill>
                <a:latin typeface="Microsoft YaHei UI"/>
                <a:cs typeface="Microsoft YaHei UI"/>
              </a:rPr>
              <a:t>、</a:t>
            </a:r>
            <a:r>
              <a:rPr sz="800" b="1" spc="-80" dirty="0">
                <a:solidFill>
                  <a:srgbClr val="252525"/>
                </a:solidFill>
                <a:latin typeface="Microsoft YaHei UI"/>
                <a:cs typeface="Microsoft YaHei UI"/>
              </a:rPr>
              <a:t>固定</a:t>
            </a:r>
            <a:r>
              <a:rPr sz="800" b="1" spc="-85" dirty="0">
                <a:solidFill>
                  <a:srgbClr val="252525"/>
                </a:solidFill>
                <a:latin typeface="Microsoft YaHei UI"/>
                <a:cs typeface="Microsoft YaHei UI"/>
              </a:rPr>
              <a:t>ど</a:t>
            </a:r>
            <a:r>
              <a:rPr sz="800" b="1" spc="-145" dirty="0">
                <a:solidFill>
                  <a:srgbClr val="252525"/>
                </a:solidFill>
                <a:latin typeface="Microsoft YaHei UI"/>
                <a:cs typeface="Microsoft YaHei UI"/>
              </a:rPr>
              <a:t>ち</a:t>
            </a:r>
            <a:r>
              <a:rPr sz="800" b="1" spc="-204" dirty="0">
                <a:solidFill>
                  <a:srgbClr val="252525"/>
                </a:solidFill>
                <a:latin typeface="Microsoft YaHei UI"/>
                <a:cs typeface="Microsoft YaHei UI"/>
              </a:rPr>
              <a:t>ら</a:t>
            </a:r>
            <a:r>
              <a:rPr sz="800" b="1" spc="-65" dirty="0">
                <a:solidFill>
                  <a:srgbClr val="252525"/>
                </a:solidFill>
                <a:latin typeface="Microsoft YaHei UI"/>
                <a:cs typeface="Microsoft YaHei UI"/>
              </a:rPr>
              <a:t>か </a:t>
            </a:r>
            <a:r>
              <a:rPr sz="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一方</a:t>
            </a:r>
            <a:r>
              <a:rPr sz="800" b="1" spc="-145" dirty="0">
                <a:solidFill>
                  <a:srgbClr val="252525"/>
                </a:solidFill>
                <a:latin typeface="Microsoft YaHei UI"/>
                <a:cs typeface="Microsoft YaHei UI"/>
              </a:rPr>
              <a:t>を</a:t>
            </a:r>
            <a:r>
              <a:rPr sz="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設定</a:t>
            </a:r>
            <a:endParaRPr sz="800">
              <a:latin typeface="Microsoft YaHei UI"/>
              <a:cs typeface="Microsoft YaHei UI"/>
            </a:endParaRPr>
          </a:p>
        </p:txBody>
      </p:sp>
      <p:grpSp>
        <p:nvGrpSpPr>
          <p:cNvPr id="102" name="object 102"/>
          <p:cNvGrpSpPr/>
          <p:nvPr/>
        </p:nvGrpSpPr>
        <p:grpSpPr>
          <a:xfrm>
            <a:off x="3032760" y="1347406"/>
            <a:ext cx="3859529" cy="2700655"/>
            <a:chOff x="3032760" y="1347406"/>
            <a:chExt cx="3859529" cy="2700655"/>
          </a:xfrm>
        </p:grpSpPr>
        <p:sp>
          <p:nvSpPr>
            <p:cNvPr id="103" name="object 103"/>
            <p:cNvSpPr/>
            <p:nvPr/>
          </p:nvSpPr>
          <p:spPr>
            <a:xfrm>
              <a:off x="6172961" y="1361694"/>
              <a:ext cx="704850" cy="2672080"/>
            </a:xfrm>
            <a:custGeom>
              <a:avLst/>
              <a:gdLst/>
              <a:ahLst/>
              <a:cxnLst/>
              <a:rect l="l" t="t" r="r" b="b"/>
              <a:pathLst>
                <a:path w="704850" h="2672079">
                  <a:moveTo>
                    <a:pt x="0" y="600709"/>
                  </a:moveTo>
                  <a:lnTo>
                    <a:pt x="352297" y="600709"/>
                  </a:lnTo>
                  <a:lnTo>
                    <a:pt x="352297" y="0"/>
                  </a:lnTo>
                  <a:lnTo>
                    <a:pt x="704595" y="0"/>
                  </a:lnTo>
                </a:path>
                <a:path w="704850" h="2672079">
                  <a:moveTo>
                    <a:pt x="18287" y="1728215"/>
                  </a:moveTo>
                  <a:lnTo>
                    <a:pt x="253491" y="1728215"/>
                  </a:lnTo>
                  <a:lnTo>
                    <a:pt x="253491" y="2671698"/>
                  </a:lnTo>
                  <a:lnTo>
                    <a:pt x="488695" y="2671698"/>
                  </a:lnTo>
                </a:path>
              </a:pathLst>
            </a:custGeom>
            <a:ln w="28575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4" name="object 104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846320" y="1583436"/>
              <a:ext cx="1568196" cy="1973580"/>
            </a:xfrm>
            <a:prstGeom prst="rect">
              <a:avLst/>
            </a:prstGeom>
          </p:spPr>
        </p:pic>
        <p:sp>
          <p:nvSpPr>
            <p:cNvPr id="105" name="object 105"/>
            <p:cNvSpPr/>
            <p:nvPr/>
          </p:nvSpPr>
          <p:spPr>
            <a:xfrm>
              <a:off x="4964430" y="1701546"/>
              <a:ext cx="1336675" cy="1742439"/>
            </a:xfrm>
            <a:custGeom>
              <a:avLst/>
              <a:gdLst/>
              <a:ahLst/>
              <a:cxnLst/>
              <a:rect l="l" t="t" r="r" b="b"/>
              <a:pathLst>
                <a:path w="1336675" h="1742439">
                  <a:moveTo>
                    <a:pt x="0" y="222757"/>
                  </a:moveTo>
                  <a:lnTo>
                    <a:pt x="4524" y="177853"/>
                  </a:lnTo>
                  <a:lnTo>
                    <a:pt x="17500" y="136034"/>
                  </a:lnTo>
                  <a:lnTo>
                    <a:pt x="38033" y="98195"/>
                  </a:lnTo>
                  <a:lnTo>
                    <a:pt x="65230" y="65230"/>
                  </a:lnTo>
                  <a:lnTo>
                    <a:pt x="98195" y="38033"/>
                  </a:lnTo>
                  <a:lnTo>
                    <a:pt x="136034" y="17500"/>
                  </a:lnTo>
                  <a:lnTo>
                    <a:pt x="177853" y="4524"/>
                  </a:lnTo>
                  <a:lnTo>
                    <a:pt x="222758" y="0"/>
                  </a:lnTo>
                  <a:lnTo>
                    <a:pt x="1113790" y="0"/>
                  </a:lnTo>
                  <a:lnTo>
                    <a:pt x="1158694" y="4524"/>
                  </a:lnTo>
                  <a:lnTo>
                    <a:pt x="1200513" y="17500"/>
                  </a:lnTo>
                  <a:lnTo>
                    <a:pt x="1238352" y="38033"/>
                  </a:lnTo>
                  <a:lnTo>
                    <a:pt x="1271317" y="65230"/>
                  </a:lnTo>
                  <a:lnTo>
                    <a:pt x="1298514" y="98195"/>
                  </a:lnTo>
                  <a:lnTo>
                    <a:pt x="1319047" y="136034"/>
                  </a:lnTo>
                  <a:lnTo>
                    <a:pt x="1332023" y="177853"/>
                  </a:lnTo>
                  <a:lnTo>
                    <a:pt x="1336548" y="222757"/>
                  </a:lnTo>
                  <a:lnTo>
                    <a:pt x="1336548" y="1519174"/>
                  </a:lnTo>
                  <a:lnTo>
                    <a:pt x="1332023" y="1564078"/>
                  </a:lnTo>
                  <a:lnTo>
                    <a:pt x="1319047" y="1605897"/>
                  </a:lnTo>
                  <a:lnTo>
                    <a:pt x="1298514" y="1643736"/>
                  </a:lnTo>
                  <a:lnTo>
                    <a:pt x="1271317" y="1676701"/>
                  </a:lnTo>
                  <a:lnTo>
                    <a:pt x="1238352" y="1703898"/>
                  </a:lnTo>
                  <a:lnTo>
                    <a:pt x="1200513" y="1724431"/>
                  </a:lnTo>
                  <a:lnTo>
                    <a:pt x="1158694" y="1737407"/>
                  </a:lnTo>
                  <a:lnTo>
                    <a:pt x="1113790" y="1741931"/>
                  </a:lnTo>
                  <a:lnTo>
                    <a:pt x="222758" y="1741931"/>
                  </a:lnTo>
                  <a:lnTo>
                    <a:pt x="177853" y="1737407"/>
                  </a:lnTo>
                  <a:lnTo>
                    <a:pt x="136034" y="1724431"/>
                  </a:lnTo>
                  <a:lnTo>
                    <a:pt x="98195" y="1703898"/>
                  </a:lnTo>
                  <a:lnTo>
                    <a:pt x="65230" y="1676701"/>
                  </a:lnTo>
                  <a:lnTo>
                    <a:pt x="38033" y="1643736"/>
                  </a:lnTo>
                  <a:lnTo>
                    <a:pt x="17500" y="1605897"/>
                  </a:lnTo>
                  <a:lnTo>
                    <a:pt x="4524" y="1564078"/>
                  </a:lnTo>
                  <a:lnTo>
                    <a:pt x="0" y="1519174"/>
                  </a:lnTo>
                  <a:lnTo>
                    <a:pt x="0" y="222757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6" name="object 106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032760" y="2078723"/>
              <a:ext cx="1405127" cy="1025664"/>
            </a:xfrm>
            <a:prstGeom prst="rect">
              <a:avLst/>
            </a:prstGeom>
          </p:spPr>
        </p:pic>
        <p:sp>
          <p:nvSpPr>
            <p:cNvPr id="107" name="object 107"/>
            <p:cNvSpPr/>
            <p:nvPr/>
          </p:nvSpPr>
          <p:spPr>
            <a:xfrm>
              <a:off x="3150870" y="2196846"/>
              <a:ext cx="1173480" cy="794385"/>
            </a:xfrm>
            <a:custGeom>
              <a:avLst/>
              <a:gdLst/>
              <a:ahLst/>
              <a:cxnLst/>
              <a:rect l="l" t="t" r="r" b="b"/>
              <a:pathLst>
                <a:path w="1173479" h="794385">
                  <a:moveTo>
                    <a:pt x="0" y="132333"/>
                  </a:moveTo>
                  <a:lnTo>
                    <a:pt x="6752" y="90529"/>
                  </a:lnTo>
                  <a:lnTo>
                    <a:pt x="25550" y="54205"/>
                  </a:lnTo>
                  <a:lnTo>
                    <a:pt x="54205" y="25550"/>
                  </a:lnTo>
                  <a:lnTo>
                    <a:pt x="90529" y="6752"/>
                  </a:lnTo>
                  <a:lnTo>
                    <a:pt x="132333" y="0"/>
                  </a:lnTo>
                  <a:lnTo>
                    <a:pt x="1041145" y="0"/>
                  </a:lnTo>
                  <a:lnTo>
                    <a:pt x="1082950" y="6752"/>
                  </a:lnTo>
                  <a:lnTo>
                    <a:pt x="1119274" y="25550"/>
                  </a:lnTo>
                  <a:lnTo>
                    <a:pt x="1147929" y="54205"/>
                  </a:lnTo>
                  <a:lnTo>
                    <a:pt x="1166727" y="90529"/>
                  </a:lnTo>
                  <a:lnTo>
                    <a:pt x="1173480" y="132333"/>
                  </a:lnTo>
                  <a:lnTo>
                    <a:pt x="1173480" y="661669"/>
                  </a:lnTo>
                  <a:lnTo>
                    <a:pt x="1166727" y="703474"/>
                  </a:lnTo>
                  <a:lnTo>
                    <a:pt x="1147929" y="739798"/>
                  </a:lnTo>
                  <a:lnTo>
                    <a:pt x="1119274" y="768453"/>
                  </a:lnTo>
                  <a:lnTo>
                    <a:pt x="1082950" y="787251"/>
                  </a:lnTo>
                  <a:lnTo>
                    <a:pt x="1041145" y="794003"/>
                  </a:lnTo>
                  <a:lnTo>
                    <a:pt x="132333" y="794003"/>
                  </a:lnTo>
                  <a:lnTo>
                    <a:pt x="90529" y="787251"/>
                  </a:lnTo>
                  <a:lnTo>
                    <a:pt x="54205" y="768453"/>
                  </a:lnTo>
                  <a:lnTo>
                    <a:pt x="25550" y="739798"/>
                  </a:lnTo>
                  <a:lnTo>
                    <a:pt x="6752" y="703474"/>
                  </a:lnTo>
                  <a:lnTo>
                    <a:pt x="0" y="661669"/>
                  </a:lnTo>
                  <a:lnTo>
                    <a:pt x="0" y="132333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8" name="object 108"/>
          <p:cNvGrpSpPr/>
          <p:nvPr/>
        </p:nvGrpSpPr>
        <p:grpSpPr>
          <a:xfrm>
            <a:off x="1831790" y="4936181"/>
            <a:ext cx="1417955" cy="1022985"/>
            <a:chOff x="1831790" y="4936181"/>
            <a:chExt cx="1417955" cy="1022985"/>
          </a:xfrm>
        </p:grpSpPr>
        <p:pic>
          <p:nvPicPr>
            <p:cNvPr id="109" name="object 109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1831790" y="4936181"/>
              <a:ext cx="1417492" cy="1002860"/>
            </a:xfrm>
            <a:prstGeom prst="rect">
              <a:avLst/>
            </a:prstGeom>
          </p:spPr>
        </p:pic>
        <p:pic>
          <p:nvPicPr>
            <p:cNvPr id="110" name="object 110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1967484" y="5420867"/>
              <a:ext cx="1013447" cy="537946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1869948" y="4945125"/>
              <a:ext cx="1354327" cy="940562"/>
            </a:xfrm>
            <a:prstGeom prst="rect">
              <a:avLst/>
            </a:prstGeom>
          </p:spPr>
        </p:pic>
        <p:sp>
          <p:nvSpPr>
            <p:cNvPr id="112" name="object 112"/>
            <p:cNvSpPr/>
            <p:nvPr/>
          </p:nvSpPr>
          <p:spPr>
            <a:xfrm>
              <a:off x="1869948" y="4945125"/>
              <a:ext cx="1354455" cy="941069"/>
            </a:xfrm>
            <a:custGeom>
              <a:avLst/>
              <a:gdLst/>
              <a:ahLst/>
              <a:cxnLst/>
              <a:rect l="l" t="t" r="r" b="b"/>
              <a:pathLst>
                <a:path w="1354455" h="941070">
                  <a:moveTo>
                    <a:pt x="0" y="481838"/>
                  </a:moveTo>
                  <a:lnTo>
                    <a:pt x="707644" y="481838"/>
                  </a:lnTo>
                  <a:lnTo>
                    <a:pt x="1354327" y="0"/>
                  </a:lnTo>
                  <a:lnTo>
                    <a:pt x="1010919" y="481838"/>
                  </a:lnTo>
                  <a:lnTo>
                    <a:pt x="1213103" y="481838"/>
                  </a:lnTo>
                  <a:lnTo>
                    <a:pt x="1213103" y="558292"/>
                  </a:lnTo>
                  <a:lnTo>
                    <a:pt x="1213103" y="672973"/>
                  </a:lnTo>
                  <a:lnTo>
                    <a:pt x="1213103" y="940562"/>
                  </a:lnTo>
                  <a:lnTo>
                    <a:pt x="1010919" y="940562"/>
                  </a:lnTo>
                  <a:lnTo>
                    <a:pt x="707644" y="940562"/>
                  </a:lnTo>
                  <a:lnTo>
                    <a:pt x="0" y="940562"/>
                  </a:lnTo>
                  <a:lnTo>
                    <a:pt x="0" y="672973"/>
                  </a:lnTo>
                  <a:lnTo>
                    <a:pt x="0" y="558292"/>
                  </a:lnTo>
                  <a:lnTo>
                    <a:pt x="0" y="481838"/>
                  </a:lnTo>
                  <a:close/>
                </a:path>
              </a:pathLst>
            </a:custGeom>
            <a:ln w="9525">
              <a:solidFill>
                <a:srgbClr val="24242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3" name="object 113"/>
          <p:cNvSpPr txBox="1"/>
          <p:nvPr/>
        </p:nvSpPr>
        <p:spPr>
          <a:xfrm>
            <a:off x="2058161" y="5462142"/>
            <a:ext cx="836294" cy="392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7790" marR="88265" algn="ctr">
              <a:lnSpc>
                <a:spcPct val="100000"/>
              </a:lnSpc>
              <a:spcBef>
                <a:spcPts val="100"/>
              </a:spcBef>
            </a:pPr>
            <a:r>
              <a:rPr sz="800" b="1" spc="-30" dirty="0">
                <a:solidFill>
                  <a:srgbClr val="252525"/>
                </a:solidFill>
                <a:latin typeface="Microsoft YaHei UI"/>
                <a:cs typeface="Microsoft YaHei UI"/>
              </a:rPr>
              <a:t>定義か</a:t>
            </a:r>
            <a:r>
              <a:rPr sz="800" b="1" spc="-204" dirty="0">
                <a:solidFill>
                  <a:srgbClr val="252525"/>
                </a:solidFill>
                <a:latin typeface="Microsoft YaHei UI"/>
                <a:cs typeface="Microsoft YaHei UI"/>
              </a:rPr>
              <a:t>ら</a:t>
            </a:r>
            <a:r>
              <a:rPr sz="800" b="1" spc="-75" dirty="0">
                <a:solidFill>
                  <a:srgbClr val="252525"/>
                </a:solidFill>
                <a:latin typeface="Microsoft YaHei UI"/>
                <a:cs typeface="Microsoft YaHei UI"/>
              </a:rPr>
              <a:t>起票、 </a:t>
            </a:r>
            <a:r>
              <a:rPr sz="800" b="1" spc="-20" dirty="0">
                <a:solidFill>
                  <a:srgbClr val="252525"/>
                </a:solidFill>
                <a:latin typeface="Microsoft YaHei UI"/>
                <a:cs typeface="Microsoft YaHei UI"/>
              </a:rPr>
              <a:t>既存帳票か</a:t>
            </a:r>
            <a:r>
              <a:rPr sz="800" b="1" spc="-195" dirty="0">
                <a:solidFill>
                  <a:srgbClr val="252525"/>
                </a:solidFill>
                <a:latin typeface="Microsoft YaHei UI"/>
                <a:cs typeface="Microsoft YaHei UI"/>
              </a:rPr>
              <a:t>ら</a:t>
            </a:r>
            <a:endParaRPr sz="800">
              <a:latin typeface="Microsoft YaHei UI"/>
              <a:cs typeface="Microsoft YaHei UI"/>
            </a:endParaRPr>
          </a:p>
          <a:p>
            <a:pPr algn="ctr">
              <a:lnSpc>
                <a:spcPct val="100000"/>
              </a:lnSpc>
            </a:pPr>
            <a:r>
              <a:rPr sz="800" b="1" spc="-254" dirty="0">
                <a:solidFill>
                  <a:srgbClr val="252525"/>
                </a:solidFill>
                <a:latin typeface="Microsoft YaHei UI"/>
                <a:cs typeface="Microsoft YaHei UI"/>
              </a:rPr>
              <a:t>ど</a:t>
            </a:r>
            <a:r>
              <a:rPr sz="800" b="1" spc="-145" dirty="0">
                <a:solidFill>
                  <a:srgbClr val="252525"/>
                </a:solidFill>
                <a:latin typeface="Microsoft YaHei UI"/>
                <a:cs typeface="Microsoft YaHei UI"/>
              </a:rPr>
              <a:t>ち</a:t>
            </a:r>
            <a:r>
              <a:rPr sz="800" b="1" spc="-204" dirty="0">
                <a:solidFill>
                  <a:srgbClr val="252525"/>
                </a:solidFill>
                <a:latin typeface="Microsoft YaHei UI"/>
                <a:cs typeface="Microsoft YaHei UI"/>
              </a:rPr>
              <a:t>ら</a:t>
            </a:r>
            <a:r>
              <a:rPr sz="800" b="1" spc="-30" dirty="0">
                <a:solidFill>
                  <a:srgbClr val="252525"/>
                </a:solidFill>
                <a:latin typeface="Microsoft YaHei UI"/>
                <a:cs typeface="Microsoft YaHei UI"/>
              </a:rPr>
              <a:t>か一</a:t>
            </a:r>
            <a:r>
              <a:rPr sz="800" b="1" spc="-35" dirty="0">
                <a:solidFill>
                  <a:srgbClr val="252525"/>
                </a:solidFill>
                <a:latin typeface="Microsoft YaHei UI"/>
                <a:cs typeface="Microsoft YaHei UI"/>
              </a:rPr>
              <a:t>方</a:t>
            </a:r>
            <a:r>
              <a:rPr sz="800" b="1" spc="-145" dirty="0">
                <a:solidFill>
                  <a:srgbClr val="252525"/>
                </a:solidFill>
                <a:latin typeface="Microsoft YaHei UI"/>
                <a:cs typeface="Microsoft YaHei UI"/>
              </a:rPr>
              <a:t>を</a:t>
            </a:r>
            <a:r>
              <a:rPr sz="800" b="1" spc="-10" dirty="0">
                <a:solidFill>
                  <a:srgbClr val="252525"/>
                </a:solidFill>
                <a:latin typeface="Microsoft YaHei UI"/>
                <a:cs typeface="Microsoft YaHei UI"/>
              </a:rPr>
              <a:t>設</a:t>
            </a:r>
            <a:r>
              <a:rPr sz="800" b="1" spc="5" dirty="0">
                <a:solidFill>
                  <a:srgbClr val="252525"/>
                </a:solidFill>
                <a:latin typeface="Microsoft YaHei UI"/>
                <a:cs typeface="Microsoft YaHei UI"/>
              </a:rPr>
              <a:t>定</a:t>
            </a:r>
            <a:endParaRPr sz="800">
              <a:latin typeface="Microsoft YaHei UI"/>
              <a:cs typeface="Microsoft YaHei UI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3341878" y="1898142"/>
            <a:ext cx="91694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252525"/>
                </a:solidFill>
                <a:latin typeface="Microsoft YaHei"/>
                <a:cs typeface="Microsoft YaHei"/>
              </a:rPr>
              <a:t>起動モード</a:t>
            </a:r>
            <a:endParaRPr sz="1400">
              <a:latin typeface="Microsoft YaHei"/>
              <a:cs typeface="Microsoft YaHei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3280028" y="4642230"/>
            <a:ext cx="7874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252525"/>
                </a:solidFill>
                <a:latin typeface="Microsoft YaHei"/>
                <a:cs typeface="Microsoft YaHei"/>
              </a:rPr>
              <a:t>モード１：</a:t>
            </a:r>
            <a:endParaRPr sz="1200">
              <a:latin typeface="Microsoft YaHei"/>
              <a:cs typeface="Microsoft YaHei"/>
            </a:endParaRPr>
          </a:p>
        </p:txBody>
      </p:sp>
      <p:sp>
        <p:nvSpPr>
          <p:cNvPr id="116" name="object 116"/>
          <p:cNvSpPr txBox="1"/>
          <p:nvPr/>
        </p:nvSpPr>
        <p:spPr>
          <a:xfrm>
            <a:off x="3330321" y="4861686"/>
            <a:ext cx="20066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252525"/>
                </a:solidFill>
                <a:latin typeface="Microsoft YaHei"/>
                <a:cs typeface="Microsoft YaHei"/>
              </a:rPr>
              <a:t>帳票定義から新規帳票で起動</a:t>
            </a:r>
            <a:endParaRPr sz="1200">
              <a:latin typeface="Microsoft YaHei"/>
              <a:cs typeface="Microsoft YaHei"/>
            </a:endParaRPr>
          </a:p>
        </p:txBody>
      </p:sp>
      <p:sp>
        <p:nvSpPr>
          <p:cNvPr id="117" name="object 117"/>
          <p:cNvSpPr txBox="1"/>
          <p:nvPr/>
        </p:nvSpPr>
        <p:spPr>
          <a:xfrm>
            <a:off x="3280028" y="5081142"/>
            <a:ext cx="7874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252525"/>
                </a:solidFill>
                <a:latin typeface="Microsoft YaHei"/>
                <a:cs typeface="Microsoft YaHei"/>
              </a:rPr>
              <a:t>モード２：</a:t>
            </a:r>
            <a:endParaRPr sz="1200">
              <a:latin typeface="Microsoft YaHei"/>
              <a:cs typeface="Microsoft YaHei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3330321" y="5300598"/>
            <a:ext cx="18542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252525"/>
                </a:solidFill>
                <a:latin typeface="Microsoft YaHei"/>
                <a:cs typeface="Microsoft YaHei"/>
              </a:rPr>
              <a:t>編集前帳票を呼び出し起動</a:t>
            </a:r>
            <a:endParaRPr sz="1200">
              <a:latin typeface="Microsoft YaHei"/>
              <a:cs typeface="Microsoft YaHei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3280028" y="5483758"/>
            <a:ext cx="2463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252525"/>
                </a:solidFill>
                <a:latin typeface="Microsoft YaHei"/>
                <a:cs typeface="Microsoft YaHei"/>
              </a:rPr>
              <a:t>（自動帳票作成で作成された帳票）</a:t>
            </a:r>
            <a:endParaRPr sz="1200">
              <a:latin typeface="Microsoft YaHei"/>
              <a:cs typeface="Microsoft YaHei"/>
            </a:endParaRPr>
          </a:p>
        </p:txBody>
      </p:sp>
      <p:grpSp>
        <p:nvGrpSpPr>
          <p:cNvPr id="120" name="object 120"/>
          <p:cNvGrpSpPr/>
          <p:nvPr/>
        </p:nvGrpSpPr>
        <p:grpSpPr>
          <a:xfrm>
            <a:off x="7751064" y="2877324"/>
            <a:ext cx="1173480" cy="433070"/>
            <a:chOff x="7751064" y="2877324"/>
            <a:chExt cx="1173480" cy="433070"/>
          </a:xfrm>
        </p:grpSpPr>
        <p:pic>
          <p:nvPicPr>
            <p:cNvPr id="121" name="object 12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751064" y="2877324"/>
              <a:ext cx="1173479" cy="417563"/>
            </a:xfrm>
            <a:prstGeom prst="rect">
              <a:avLst/>
            </a:prstGeom>
          </p:spPr>
        </p:pic>
        <p:pic>
          <p:nvPicPr>
            <p:cNvPr id="122" name="object 122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7888224" y="2909354"/>
              <a:ext cx="899172" cy="400773"/>
            </a:xfrm>
            <a:prstGeom prst="rect">
              <a:avLst/>
            </a:prstGeom>
          </p:spPr>
        </p:pic>
        <p:pic>
          <p:nvPicPr>
            <p:cNvPr id="123" name="object 123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7798308" y="2904744"/>
              <a:ext cx="1083563" cy="327660"/>
            </a:xfrm>
            <a:prstGeom prst="rect">
              <a:avLst/>
            </a:prstGeom>
          </p:spPr>
        </p:pic>
        <p:sp>
          <p:nvSpPr>
            <p:cNvPr id="124" name="object 124"/>
            <p:cNvSpPr/>
            <p:nvPr/>
          </p:nvSpPr>
          <p:spPr>
            <a:xfrm>
              <a:off x="7798308" y="2904744"/>
              <a:ext cx="1083945" cy="327660"/>
            </a:xfrm>
            <a:custGeom>
              <a:avLst/>
              <a:gdLst/>
              <a:ahLst/>
              <a:cxnLst/>
              <a:rect l="l" t="t" r="r" b="b"/>
              <a:pathLst>
                <a:path w="1083945" h="327660">
                  <a:moveTo>
                    <a:pt x="0" y="327660"/>
                  </a:moveTo>
                  <a:lnTo>
                    <a:pt x="1083563" y="327660"/>
                  </a:lnTo>
                  <a:lnTo>
                    <a:pt x="1083563" y="0"/>
                  </a:lnTo>
                  <a:lnTo>
                    <a:pt x="0" y="0"/>
                  </a:lnTo>
                  <a:lnTo>
                    <a:pt x="0" y="327660"/>
                  </a:lnTo>
                  <a:close/>
                </a:path>
              </a:pathLst>
            </a:custGeom>
            <a:ln w="9525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5" name="object 125"/>
          <p:cNvSpPr txBox="1"/>
          <p:nvPr/>
        </p:nvSpPr>
        <p:spPr>
          <a:xfrm>
            <a:off x="8011414" y="2965196"/>
            <a:ext cx="6604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10" dirty="0">
                <a:solidFill>
                  <a:srgbClr val="0000CC"/>
                </a:solidFill>
                <a:latin typeface="Microsoft YaHei UI"/>
                <a:cs typeface="Microsoft YaHei UI"/>
              </a:rPr>
              <a:t>i</a:t>
            </a:r>
            <a:r>
              <a:rPr sz="1200" b="1" spc="30" dirty="0">
                <a:solidFill>
                  <a:srgbClr val="0000CC"/>
                </a:solidFill>
                <a:latin typeface="Microsoft YaHei UI"/>
                <a:cs typeface="Microsoft YaHei UI"/>
              </a:rPr>
              <a:t>Beac</a:t>
            </a:r>
            <a:r>
              <a:rPr sz="1200" b="1" spc="40" dirty="0">
                <a:solidFill>
                  <a:srgbClr val="0000CC"/>
                </a:solidFill>
                <a:latin typeface="Microsoft YaHei UI"/>
                <a:cs typeface="Microsoft YaHei UI"/>
              </a:rPr>
              <a:t>o</a:t>
            </a:r>
            <a:r>
              <a:rPr sz="1200" b="1" spc="35" dirty="0">
                <a:solidFill>
                  <a:srgbClr val="0000CC"/>
                </a:solidFill>
                <a:latin typeface="Microsoft YaHei UI"/>
                <a:cs typeface="Microsoft YaHei UI"/>
              </a:rPr>
              <a:t>n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126" name="object 126"/>
          <p:cNvGrpSpPr/>
          <p:nvPr/>
        </p:nvGrpSpPr>
        <p:grpSpPr>
          <a:xfrm>
            <a:off x="6856447" y="1985962"/>
            <a:ext cx="1422400" cy="2799715"/>
            <a:chOff x="6856447" y="1985962"/>
            <a:chExt cx="1422400" cy="2799715"/>
          </a:xfrm>
        </p:grpSpPr>
        <p:sp>
          <p:nvSpPr>
            <p:cNvPr id="127" name="object 127"/>
            <p:cNvSpPr/>
            <p:nvPr/>
          </p:nvSpPr>
          <p:spPr>
            <a:xfrm>
              <a:off x="7419594" y="2000250"/>
              <a:ext cx="391160" cy="1069340"/>
            </a:xfrm>
            <a:custGeom>
              <a:avLst/>
              <a:gdLst/>
              <a:ahLst/>
              <a:cxnLst/>
              <a:rect l="l" t="t" r="r" b="b"/>
              <a:pathLst>
                <a:path w="391159" h="1069339">
                  <a:moveTo>
                    <a:pt x="0" y="0"/>
                  </a:moveTo>
                  <a:lnTo>
                    <a:pt x="0" y="640079"/>
                  </a:lnTo>
                  <a:lnTo>
                    <a:pt x="390651" y="640079"/>
                  </a:lnTo>
                </a:path>
                <a:path w="391159" h="1069339">
                  <a:moveTo>
                    <a:pt x="0" y="0"/>
                  </a:moveTo>
                  <a:lnTo>
                    <a:pt x="0" y="1069213"/>
                  </a:lnTo>
                  <a:lnTo>
                    <a:pt x="380491" y="1069213"/>
                  </a:lnTo>
                </a:path>
              </a:pathLst>
            </a:custGeom>
            <a:ln w="28575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8" name="object 128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6856447" y="4361634"/>
              <a:ext cx="1421949" cy="399408"/>
            </a:xfrm>
            <a:prstGeom prst="rect">
              <a:avLst/>
            </a:prstGeom>
          </p:spPr>
        </p:pic>
        <p:pic>
          <p:nvPicPr>
            <p:cNvPr id="129" name="object 129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6902196" y="4384586"/>
              <a:ext cx="1330452" cy="400773"/>
            </a:xfrm>
            <a:prstGeom prst="rect">
              <a:avLst/>
            </a:prstGeom>
          </p:spPr>
        </p:pic>
        <p:pic>
          <p:nvPicPr>
            <p:cNvPr id="130" name="object 130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6894576" y="4379976"/>
              <a:ext cx="1350264" cy="327660"/>
            </a:xfrm>
            <a:prstGeom prst="rect">
              <a:avLst/>
            </a:prstGeom>
          </p:spPr>
        </p:pic>
        <p:sp>
          <p:nvSpPr>
            <p:cNvPr id="131" name="object 131"/>
            <p:cNvSpPr/>
            <p:nvPr/>
          </p:nvSpPr>
          <p:spPr>
            <a:xfrm>
              <a:off x="6894576" y="4379976"/>
              <a:ext cx="1350645" cy="327660"/>
            </a:xfrm>
            <a:custGeom>
              <a:avLst/>
              <a:gdLst/>
              <a:ahLst/>
              <a:cxnLst/>
              <a:rect l="l" t="t" r="r" b="b"/>
              <a:pathLst>
                <a:path w="1350645" h="327660">
                  <a:moveTo>
                    <a:pt x="0" y="327660"/>
                  </a:moveTo>
                  <a:lnTo>
                    <a:pt x="1350264" y="327660"/>
                  </a:lnTo>
                  <a:lnTo>
                    <a:pt x="1350264" y="0"/>
                  </a:lnTo>
                  <a:lnTo>
                    <a:pt x="0" y="0"/>
                  </a:lnTo>
                  <a:lnTo>
                    <a:pt x="0" y="327660"/>
                  </a:lnTo>
                  <a:close/>
                </a:path>
              </a:pathLst>
            </a:custGeom>
            <a:ln w="9524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2" name="object 132"/>
          <p:cNvSpPr txBox="1"/>
          <p:nvPr/>
        </p:nvSpPr>
        <p:spPr>
          <a:xfrm>
            <a:off x="7024878" y="4441317"/>
            <a:ext cx="10922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55" dirty="0">
                <a:solidFill>
                  <a:srgbClr val="0000CC"/>
                </a:solidFill>
                <a:latin typeface="Microsoft YaHei UI"/>
                <a:cs typeface="Microsoft YaHei UI"/>
              </a:rPr>
              <a:t>デバイス使用する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133" name="object 133"/>
          <p:cNvGrpSpPr/>
          <p:nvPr/>
        </p:nvGrpSpPr>
        <p:grpSpPr>
          <a:xfrm>
            <a:off x="6652450" y="4183570"/>
            <a:ext cx="2301240" cy="981710"/>
            <a:chOff x="6652450" y="4183570"/>
            <a:chExt cx="2301240" cy="981710"/>
          </a:xfrm>
        </p:grpSpPr>
        <p:sp>
          <p:nvSpPr>
            <p:cNvPr id="134" name="object 134"/>
            <p:cNvSpPr/>
            <p:nvPr/>
          </p:nvSpPr>
          <p:spPr>
            <a:xfrm>
              <a:off x="6666738" y="4197858"/>
              <a:ext cx="715010" cy="347980"/>
            </a:xfrm>
            <a:custGeom>
              <a:avLst/>
              <a:gdLst/>
              <a:ahLst/>
              <a:cxnLst/>
              <a:rect l="l" t="t" r="r" b="b"/>
              <a:pathLst>
                <a:path w="715009" h="347979">
                  <a:moveTo>
                    <a:pt x="714501" y="0"/>
                  </a:moveTo>
                  <a:lnTo>
                    <a:pt x="714501" y="91821"/>
                  </a:lnTo>
                  <a:lnTo>
                    <a:pt x="0" y="91821"/>
                  </a:lnTo>
                  <a:lnTo>
                    <a:pt x="0" y="347599"/>
                  </a:lnTo>
                  <a:lnTo>
                    <a:pt x="228600" y="347599"/>
                  </a:lnTo>
                </a:path>
              </a:pathLst>
            </a:custGeom>
            <a:ln w="28575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5" name="object 135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7780020" y="4745774"/>
              <a:ext cx="1173479" cy="419061"/>
            </a:xfrm>
            <a:prstGeom prst="rect">
              <a:avLst/>
            </a:prstGeom>
          </p:spPr>
        </p:pic>
        <p:pic>
          <p:nvPicPr>
            <p:cNvPr id="136" name="object 136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7824216" y="4788357"/>
              <a:ext cx="1085075" cy="374954"/>
            </a:xfrm>
            <a:prstGeom prst="rect">
              <a:avLst/>
            </a:prstGeom>
          </p:spPr>
        </p:pic>
        <p:pic>
          <p:nvPicPr>
            <p:cNvPr id="137" name="object 137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7827263" y="4773168"/>
              <a:ext cx="1083564" cy="329184"/>
            </a:xfrm>
            <a:prstGeom prst="rect">
              <a:avLst/>
            </a:prstGeom>
          </p:spPr>
        </p:pic>
        <p:sp>
          <p:nvSpPr>
            <p:cNvPr id="138" name="object 138"/>
            <p:cNvSpPr/>
            <p:nvPr/>
          </p:nvSpPr>
          <p:spPr>
            <a:xfrm>
              <a:off x="7827263" y="4773168"/>
              <a:ext cx="1083945" cy="329565"/>
            </a:xfrm>
            <a:custGeom>
              <a:avLst/>
              <a:gdLst/>
              <a:ahLst/>
              <a:cxnLst/>
              <a:rect l="l" t="t" r="r" b="b"/>
              <a:pathLst>
                <a:path w="1083945" h="329564">
                  <a:moveTo>
                    <a:pt x="0" y="329184"/>
                  </a:moveTo>
                  <a:lnTo>
                    <a:pt x="1083564" y="329184"/>
                  </a:lnTo>
                  <a:lnTo>
                    <a:pt x="1083564" y="0"/>
                  </a:lnTo>
                  <a:lnTo>
                    <a:pt x="0" y="0"/>
                  </a:lnTo>
                  <a:lnTo>
                    <a:pt x="0" y="329184"/>
                  </a:lnTo>
                  <a:close/>
                </a:path>
              </a:pathLst>
            </a:custGeom>
            <a:ln w="9525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9" name="object 139"/>
          <p:cNvSpPr txBox="1"/>
          <p:nvPr/>
        </p:nvSpPr>
        <p:spPr>
          <a:xfrm>
            <a:off x="7939278" y="4842128"/>
            <a:ext cx="861694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20" dirty="0">
                <a:solidFill>
                  <a:srgbClr val="0000CC"/>
                </a:solidFill>
                <a:latin typeface="Microsoft YaHei UI"/>
                <a:cs typeface="Microsoft YaHei UI"/>
              </a:rPr>
              <a:t>QR</a:t>
            </a:r>
            <a:r>
              <a:rPr sz="1100" b="1" spc="-130" dirty="0">
                <a:solidFill>
                  <a:srgbClr val="0000CC"/>
                </a:solidFill>
                <a:latin typeface="Microsoft YaHei UI"/>
                <a:cs typeface="Microsoft YaHei UI"/>
              </a:rPr>
              <a:t>内蔵カメラ</a:t>
            </a:r>
            <a:endParaRPr sz="1100">
              <a:latin typeface="Microsoft YaHei UI"/>
              <a:cs typeface="Microsoft YaHei UI"/>
            </a:endParaRPr>
          </a:p>
        </p:txBody>
      </p:sp>
      <p:grpSp>
        <p:nvGrpSpPr>
          <p:cNvPr id="140" name="object 140"/>
          <p:cNvGrpSpPr/>
          <p:nvPr/>
        </p:nvGrpSpPr>
        <p:grpSpPr>
          <a:xfrm>
            <a:off x="7780019" y="5157228"/>
            <a:ext cx="1173480" cy="433070"/>
            <a:chOff x="7780019" y="5157228"/>
            <a:chExt cx="1173480" cy="433070"/>
          </a:xfrm>
        </p:grpSpPr>
        <p:pic>
          <p:nvPicPr>
            <p:cNvPr id="141" name="object 14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780019" y="5157228"/>
              <a:ext cx="1173479" cy="417563"/>
            </a:xfrm>
            <a:prstGeom prst="rect">
              <a:avLst/>
            </a:prstGeom>
          </p:spPr>
        </p:pic>
        <p:pic>
          <p:nvPicPr>
            <p:cNvPr id="142" name="object 142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7851647" y="5189219"/>
              <a:ext cx="1030211" cy="400773"/>
            </a:xfrm>
            <a:prstGeom prst="rect">
              <a:avLst/>
            </a:prstGeom>
          </p:spPr>
        </p:pic>
        <p:pic>
          <p:nvPicPr>
            <p:cNvPr id="143" name="object 143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7827263" y="5184647"/>
              <a:ext cx="1083564" cy="327659"/>
            </a:xfrm>
            <a:prstGeom prst="rect">
              <a:avLst/>
            </a:prstGeom>
          </p:spPr>
        </p:pic>
        <p:sp>
          <p:nvSpPr>
            <p:cNvPr id="144" name="object 144"/>
            <p:cNvSpPr/>
            <p:nvPr/>
          </p:nvSpPr>
          <p:spPr>
            <a:xfrm>
              <a:off x="7827263" y="5184647"/>
              <a:ext cx="1083945" cy="327660"/>
            </a:xfrm>
            <a:custGeom>
              <a:avLst/>
              <a:gdLst/>
              <a:ahLst/>
              <a:cxnLst/>
              <a:rect l="l" t="t" r="r" b="b"/>
              <a:pathLst>
                <a:path w="1083945" h="327660">
                  <a:moveTo>
                    <a:pt x="0" y="327659"/>
                  </a:moveTo>
                  <a:lnTo>
                    <a:pt x="1083564" y="327659"/>
                  </a:lnTo>
                  <a:lnTo>
                    <a:pt x="1083564" y="0"/>
                  </a:lnTo>
                  <a:lnTo>
                    <a:pt x="0" y="0"/>
                  </a:lnTo>
                  <a:lnTo>
                    <a:pt x="0" y="327659"/>
                  </a:lnTo>
                  <a:close/>
                </a:path>
              </a:pathLst>
            </a:custGeom>
            <a:ln w="9525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5" name="object 145"/>
          <p:cNvSpPr txBox="1"/>
          <p:nvPr/>
        </p:nvSpPr>
        <p:spPr>
          <a:xfrm>
            <a:off x="7974330" y="5245734"/>
            <a:ext cx="79184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60" dirty="0">
                <a:solidFill>
                  <a:srgbClr val="0000CC"/>
                </a:solidFill>
                <a:latin typeface="Microsoft YaHei UI"/>
                <a:cs typeface="Microsoft YaHei UI"/>
              </a:rPr>
              <a:t>外付</a:t>
            </a:r>
            <a:r>
              <a:rPr sz="1200" b="1" spc="-55" dirty="0">
                <a:solidFill>
                  <a:srgbClr val="0000CC"/>
                </a:solidFill>
                <a:latin typeface="Microsoft YaHei UI"/>
                <a:cs typeface="Microsoft YaHei UI"/>
              </a:rPr>
              <a:t>け</a:t>
            </a:r>
            <a:r>
              <a:rPr sz="1200" b="1" spc="40" dirty="0">
                <a:solidFill>
                  <a:srgbClr val="0000CC"/>
                </a:solidFill>
                <a:latin typeface="Microsoft YaHei UI"/>
                <a:cs typeface="Microsoft YaHei UI"/>
              </a:rPr>
              <a:t>BCR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146" name="object 146"/>
          <p:cNvGrpSpPr/>
          <p:nvPr/>
        </p:nvGrpSpPr>
        <p:grpSpPr>
          <a:xfrm>
            <a:off x="7556182" y="4694110"/>
            <a:ext cx="1386840" cy="1464945"/>
            <a:chOff x="7556182" y="4694110"/>
            <a:chExt cx="1386840" cy="1464945"/>
          </a:xfrm>
        </p:grpSpPr>
        <p:sp>
          <p:nvSpPr>
            <p:cNvPr id="147" name="object 147"/>
            <p:cNvSpPr/>
            <p:nvPr/>
          </p:nvSpPr>
          <p:spPr>
            <a:xfrm>
              <a:off x="7570469" y="4708397"/>
              <a:ext cx="257810" cy="229235"/>
            </a:xfrm>
            <a:custGeom>
              <a:avLst/>
              <a:gdLst/>
              <a:ahLst/>
              <a:cxnLst/>
              <a:rect l="l" t="t" r="r" b="b"/>
              <a:pathLst>
                <a:path w="257809" h="229235">
                  <a:moveTo>
                    <a:pt x="0" y="0"/>
                  </a:moveTo>
                  <a:lnTo>
                    <a:pt x="0" y="229234"/>
                  </a:lnTo>
                  <a:lnTo>
                    <a:pt x="257555" y="229234"/>
                  </a:lnTo>
                </a:path>
              </a:pathLst>
            </a:custGeom>
            <a:ln w="28574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7570469" y="4708397"/>
              <a:ext cx="257810" cy="1436370"/>
            </a:xfrm>
            <a:custGeom>
              <a:avLst/>
              <a:gdLst/>
              <a:ahLst/>
              <a:cxnLst/>
              <a:rect l="l" t="t" r="r" b="b"/>
              <a:pathLst>
                <a:path w="257809" h="1436370">
                  <a:moveTo>
                    <a:pt x="0" y="0"/>
                  </a:moveTo>
                  <a:lnTo>
                    <a:pt x="0" y="1436293"/>
                  </a:lnTo>
                  <a:lnTo>
                    <a:pt x="257555" y="1436293"/>
                  </a:lnTo>
                </a:path>
              </a:pathLst>
            </a:custGeom>
            <a:ln w="28575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9" name="object 149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7769351" y="5585459"/>
              <a:ext cx="1173479" cy="419061"/>
            </a:xfrm>
            <a:prstGeom prst="rect">
              <a:avLst/>
            </a:prstGeom>
          </p:spPr>
        </p:pic>
        <p:pic>
          <p:nvPicPr>
            <p:cNvPr id="150" name="object 150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7906511" y="5617463"/>
              <a:ext cx="899172" cy="400773"/>
            </a:xfrm>
            <a:prstGeom prst="rect">
              <a:avLst/>
            </a:prstGeom>
          </p:spPr>
        </p:pic>
        <p:pic>
          <p:nvPicPr>
            <p:cNvPr id="151" name="object 151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7816595" y="5612891"/>
              <a:ext cx="1083563" cy="329184"/>
            </a:xfrm>
            <a:prstGeom prst="rect">
              <a:avLst/>
            </a:prstGeom>
          </p:spPr>
        </p:pic>
        <p:sp>
          <p:nvSpPr>
            <p:cNvPr id="152" name="object 152"/>
            <p:cNvSpPr/>
            <p:nvPr/>
          </p:nvSpPr>
          <p:spPr>
            <a:xfrm>
              <a:off x="7816595" y="5612891"/>
              <a:ext cx="1083945" cy="329565"/>
            </a:xfrm>
            <a:custGeom>
              <a:avLst/>
              <a:gdLst/>
              <a:ahLst/>
              <a:cxnLst/>
              <a:rect l="l" t="t" r="r" b="b"/>
              <a:pathLst>
                <a:path w="1083945" h="329564">
                  <a:moveTo>
                    <a:pt x="0" y="329184"/>
                  </a:moveTo>
                  <a:lnTo>
                    <a:pt x="1083563" y="329184"/>
                  </a:lnTo>
                  <a:lnTo>
                    <a:pt x="1083563" y="0"/>
                  </a:lnTo>
                  <a:lnTo>
                    <a:pt x="0" y="0"/>
                  </a:lnTo>
                  <a:lnTo>
                    <a:pt x="0" y="329184"/>
                  </a:lnTo>
                  <a:close/>
                </a:path>
              </a:pathLst>
            </a:custGeom>
            <a:ln w="9524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3" name="object 153"/>
          <p:cNvSpPr txBox="1"/>
          <p:nvPr/>
        </p:nvSpPr>
        <p:spPr>
          <a:xfrm>
            <a:off x="8029702" y="5674867"/>
            <a:ext cx="6604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10" dirty="0">
                <a:solidFill>
                  <a:srgbClr val="0000CC"/>
                </a:solidFill>
                <a:latin typeface="Microsoft YaHei UI"/>
                <a:cs typeface="Microsoft YaHei UI"/>
              </a:rPr>
              <a:t>i</a:t>
            </a:r>
            <a:r>
              <a:rPr sz="1200" b="1" spc="30" dirty="0">
                <a:solidFill>
                  <a:srgbClr val="0000CC"/>
                </a:solidFill>
                <a:latin typeface="Microsoft YaHei UI"/>
                <a:cs typeface="Microsoft YaHei UI"/>
              </a:rPr>
              <a:t>Beac</a:t>
            </a:r>
            <a:r>
              <a:rPr sz="1200" b="1" spc="40" dirty="0">
                <a:solidFill>
                  <a:srgbClr val="0000CC"/>
                </a:solidFill>
                <a:latin typeface="Microsoft YaHei UI"/>
                <a:cs typeface="Microsoft YaHei UI"/>
              </a:rPr>
              <a:t>o</a:t>
            </a:r>
            <a:r>
              <a:rPr sz="1200" b="1" spc="35" dirty="0">
                <a:solidFill>
                  <a:srgbClr val="0000CC"/>
                </a:solidFill>
                <a:latin typeface="Microsoft YaHei UI"/>
                <a:cs typeface="Microsoft YaHei UI"/>
              </a:rPr>
              <a:t>n</a:t>
            </a:r>
            <a:endParaRPr sz="1200">
              <a:latin typeface="Microsoft YaHei UI"/>
              <a:cs typeface="Microsoft YaHei UI"/>
            </a:endParaRPr>
          </a:p>
        </p:txBody>
      </p:sp>
      <p:grpSp>
        <p:nvGrpSpPr>
          <p:cNvPr id="154" name="object 154"/>
          <p:cNvGrpSpPr/>
          <p:nvPr/>
        </p:nvGrpSpPr>
        <p:grpSpPr>
          <a:xfrm>
            <a:off x="245363" y="2759964"/>
            <a:ext cx="8705215" cy="3032125"/>
            <a:chOff x="245363" y="2759964"/>
            <a:chExt cx="8705215" cy="3032125"/>
          </a:xfrm>
        </p:grpSpPr>
        <p:sp>
          <p:nvSpPr>
            <p:cNvPr id="155" name="object 155"/>
            <p:cNvSpPr/>
            <p:nvPr/>
          </p:nvSpPr>
          <p:spPr>
            <a:xfrm>
              <a:off x="7570470" y="4708398"/>
              <a:ext cx="257810" cy="1069340"/>
            </a:xfrm>
            <a:custGeom>
              <a:avLst/>
              <a:gdLst/>
              <a:ahLst/>
              <a:cxnLst/>
              <a:rect l="l" t="t" r="r" b="b"/>
              <a:pathLst>
                <a:path w="257809" h="1069339">
                  <a:moveTo>
                    <a:pt x="0" y="0"/>
                  </a:moveTo>
                  <a:lnTo>
                    <a:pt x="0" y="640079"/>
                  </a:lnTo>
                  <a:lnTo>
                    <a:pt x="257555" y="640079"/>
                  </a:lnTo>
                </a:path>
                <a:path w="257809" h="1069339">
                  <a:moveTo>
                    <a:pt x="0" y="0"/>
                  </a:moveTo>
                  <a:lnTo>
                    <a:pt x="0" y="1069174"/>
                  </a:lnTo>
                  <a:lnTo>
                    <a:pt x="247269" y="1069174"/>
                  </a:lnTo>
                </a:path>
              </a:pathLst>
            </a:custGeom>
            <a:ln w="28575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1081913" y="2759964"/>
              <a:ext cx="1569720" cy="909319"/>
            </a:xfrm>
            <a:custGeom>
              <a:avLst/>
              <a:gdLst/>
              <a:ahLst/>
              <a:cxnLst/>
              <a:rect l="l" t="t" r="r" b="b"/>
              <a:pathLst>
                <a:path w="1569720" h="909320">
                  <a:moveTo>
                    <a:pt x="1500351" y="32550"/>
                  </a:moveTo>
                  <a:lnTo>
                    <a:pt x="0" y="898017"/>
                  </a:lnTo>
                  <a:lnTo>
                    <a:pt x="6350" y="908938"/>
                  </a:lnTo>
                  <a:lnTo>
                    <a:pt x="1506719" y="43588"/>
                  </a:lnTo>
                  <a:lnTo>
                    <a:pt x="1500351" y="32550"/>
                  </a:lnTo>
                  <a:close/>
                </a:path>
                <a:path w="1569720" h="909320">
                  <a:moveTo>
                    <a:pt x="1552307" y="26162"/>
                  </a:moveTo>
                  <a:lnTo>
                    <a:pt x="1511427" y="26162"/>
                  </a:lnTo>
                  <a:lnTo>
                    <a:pt x="1517777" y="37211"/>
                  </a:lnTo>
                  <a:lnTo>
                    <a:pt x="1506719" y="43588"/>
                  </a:lnTo>
                  <a:lnTo>
                    <a:pt x="1522603" y="71120"/>
                  </a:lnTo>
                  <a:lnTo>
                    <a:pt x="1552307" y="26162"/>
                  </a:lnTo>
                  <a:close/>
                </a:path>
                <a:path w="1569720" h="909320">
                  <a:moveTo>
                    <a:pt x="1511427" y="26162"/>
                  </a:moveTo>
                  <a:lnTo>
                    <a:pt x="1500351" y="32550"/>
                  </a:lnTo>
                  <a:lnTo>
                    <a:pt x="1506719" y="43588"/>
                  </a:lnTo>
                  <a:lnTo>
                    <a:pt x="1517777" y="37211"/>
                  </a:lnTo>
                  <a:lnTo>
                    <a:pt x="1511427" y="26162"/>
                  </a:lnTo>
                  <a:close/>
                </a:path>
                <a:path w="1569720" h="909320">
                  <a:moveTo>
                    <a:pt x="1569593" y="0"/>
                  </a:moveTo>
                  <a:lnTo>
                    <a:pt x="1484503" y="5080"/>
                  </a:lnTo>
                  <a:lnTo>
                    <a:pt x="1500351" y="32550"/>
                  </a:lnTo>
                  <a:lnTo>
                    <a:pt x="1511427" y="26162"/>
                  </a:lnTo>
                  <a:lnTo>
                    <a:pt x="1552307" y="26162"/>
                  </a:lnTo>
                  <a:lnTo>
                    <a:pt x="1569593" y="0"/>
                  </a:lnTo>
                  <a:close/>
                </a:path>
              </a:pathLst>
            </a:custGeom>
            <a:solidFill>
              <a:srgbClr val="F485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7" name="object 157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245363" y="3247656"/>
              <a:ext cx="954036" cy="829043"/>
            </a:xfrm>
            <a:prstGeom prst="rect">
              <a:avLst/>
            </a:prstGeom>
          </p:spPr>
        </p:pic>
        <p:sp>
          <p:nvSpPr>
            <p:cNvPr id="158" name="object 158"/>
            <p:cNvSpPr/>
            <p:nvPr/>
          </p:nvSpPr>
          <p:spPr>
            <a:xfrm>
              <a:off x="363473" y="3365754"/>
              <a:ext cx="722630" cy="597535"/>
            </a:xfrm>
            <a:custGeom>
              <a:avLst/>
              <a:gdLst/>
              <a:ahLst/>
              <a:cxnLst/>
              <a:rect l="l" t="t" r="r" b="b"/>
              <a:pathLst>
                <a:path w="722630" h="597535">
                  <a:moveTo>
                    <a:pt x="0" y="99568"/>
                  </a:moveTo>
                  <a:lnTo>
                    <a:pt x="7824" y="60811"/>
                  </a:lnTo>
                  <a:lnTo>
                    <a:pt x="29162" y="29162"/>
                  </a:lnTo>
                  <a:lnTo>
                    <a:pt x="60811" y="7824"/>
                  </a:lnTo>
                  <a:lnTo>
                    <a:pt x="99568" y="0"/>
                  </a:lnTo>
                  <a:lnTo>
                    <a:pt x="622807" y="0"/>
                  </a:lnTo>
                  <a:lnTo>
                    <a:pt x="661564" y="7824"/>
                  </a:lnTo>
                  <a:lnTo>
                    <a:pt x="693213" y="29162"/>
                  </a:lnTo>
                  <a:lnTo>
                    <a:pt x="714551" y="60811"/>
                  </a:lnTo>
                  <a:lnTo>
                    <a:pt x="722376" y="99568"/>
                  </a:lnTo>
                  <a:lnTo>
                    <a:pt x="722376" y="497840"/>
                  </a:lnTo>
                  <a:lnTo>
                    <a:pt x="714551" y="536596"/>
                  </a:lnTo>
                  <a:lnTo>
                    <a:pt x="693213" y="568245"/>
                  </a:lnTo>
                  <a:lnTo>
                    <a:pt x="661564" y="589583"/>
                  </a:lnTo>
                  <a:lnTo>
                    <a:pt x="622807" y="597408"/>
                  </a:lnTo>
                  <a:lnTo>
                    <a:pt x="99568" y="597408"/>
                  </a:lnTo>
                  <a:lnTo>
                    <a:pt x="60811" y="589583"/>
                  </a:lnTo>
                  <a:lnTo>
                    <a:pt x="29162" y="568245"/>
                  </a:lnTo>
                  <a:lnTo>
                    <a:pt x="7824" y="536596"/>
                  </a:lnTo>
                  <a:lnTo>
                    <a:pt x="0" y="497840"/>
                  </a:lnTo>
                  <a:lnTo>
                    <a:pt x="0" y="99568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9" name="object 159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7748016" y="3230905"/>
              <a:ext cx="1202435" cy="446506"/>
            </a:xfrm>
            <a:prstGeom prst="rect">
              <a:avLst/>
            </a:prstGeom>
          </p:spPr>
        </p:pic>
        <p:pic>
          <p:nvPicPr>
            <p:cNvPr id="160" name="object 160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7894320" y="3310090"/>
              <a:ext cx="906792" cy="321602"/>
            </a:xfrm>
            <a:prstGeom prst="rect">
              <a:avLst/>
            </a:prstGeom>
          </p:spPr>
        </p:pic>
        <p:sp>
          <p:nvSpPr>
            <p:cNvPr id="161" name="object 161"/>
            <p:cNvSpPr/>
            <p:nvPr/>
          </p:nvSpPr>
          <p:spPr>
            <a:xfrm>
              <a:off x="7809737" y="3272790"/>
              <a:ext cx="1083945" cy="327660"/>
            </a:xfrm>
            <a:custGeom>
              <a:avLst/>
              <a:gdLst/>
              <a:ahLst/>
              <a:cxnLst/>
              <a:rect l="l" t="t" r="r" b="b"/>
              <a:pathLst>
                <a:path w="1083945" h="327660">
                  <a:moveTo>
                    <a:pt x="1083563" y="0"/>
                  </a:moveTo>
                  <a:lnTo>
                    <a:pt x="0" y="0"/>
                  </a:lnTo>
                  <a:lnTo>
                    <a:pt x="0" y="327660"/>
                  </a:lnTo>
                  <a:lnTo>
                    <a:pt x="1083563" y="327660"/>
                  </a:lnTo>
                  <a:lnTo>
                    <a:pt x="1083563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7809737" y="3272790"/>
              <a:ext cx="1083945" cy="327660"/>
            </a:xfrm>
            <a:custGeom>
              <a:avLst/>
              <a:gdLst/>
              <a:ahLst/>
              <a:cxnLst/>
              <a:rect l="l" t="t" r="r" b="b"/>
              <a:pathLst>
                <a:path w="1083945" h="327660">
                  <a:moveTo>
                    <a:pt x="0" y="327660"/>
                  </a:moveTo>
                  <a:lnTo>
                    <a:pt x="1083563" y="327660"/>
                  </a:lnTo>
                  <a:lnTo>
                    <a:pt x="1083563" y="0"/>
                  </a:lnTo>
                  <a:lnTo>
                    <a:pt x="0" y="0"/>
                  </a:lnTo>
                  <a:lnTo>
                    <a:pt x="0" y="327660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3" name="object 163"/>
          <p:cNvSpPr txBox="1"/>
          <p:nvPr/>
        </p:nvSpPr>
        <p:spPr>
          <a:xfrm>
            <a:off x="7994142" y="3355340"/>
            <a:ext cx="71628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220" dirty="0">
                <a:solidFill>
                  <a:srgbClr val="0000CC"/>
                </a:solidFill>
                <a:latin typeface="Microsoft YaHei UI"/>
                <a:cs typeface="Microsoft YaHei UI"/>
              </a:rPr>
              <a:t>そ</a:t>
            </a:r>
            <a:r>
              <a:rPr sz="900" b="1" spc="-75" dirty="0">
                <a:solidFill>
                  <a:srgbClr val="0000CC"/>
                </a:solidFill>
                <a:latin typeface="Microsoft YaHei UI"/>
                <a:cs typeface="Microsoft YaHei UI"/>
              </a:rPr>
              <a:t>の</a:t>
            </a:r>
            <a:r>
              <a:rPr sz="900" b="1" spc="-85" dirty="0">
                <a:solidFill>
                  <a:srgbClr val="0000CC"/>
                </a:solidFill>
                <a:latin typeface="Microsoft YaHei UI"/>
                <a:cs typeface="Microsoft YaHei UI"/>
              </a:rPr>
              <a:t>他</a:t>
            </a:r>
            <a:r>
              <a:rPr sz="900" b="1" spc="-80" dirty="0">
                <a:solidFill>
                  <a:srgbClr val="0000CC"/>
                </a:solidFill>
                <a:latin typeface="Microsoft YaHei UI"/>
                <a:cs typeface="Microsoft YaHei UI"/>
              </a:rPr>
              <a:t>デ</a:t>
            </a:r>
            <a:r>
              <a:rPr sz="900" b="1" spc="-145" dirty="0">
                <a:solidFill>
                  <a:srgbClr val="0000CC"/>
                </a:solidFill>
                <a:latin typeface="Microsoft YaHei UI"/>
                <a:cs typeface="Microsoft YaHei UI"/>
              </a:rPr>
              <a:t>バイス</a:t>
            </a:r>
            <a:endParaRPr sz="900">
              <a:latin typeface="Microsoft YaHei UI"/>
              <a:cs typeface="Microsoft YaHei UI"/>
            </a:endParaRPr>
          </a:p>
        </p:txBody>
      </p:sp>
      <p:grpSp>
        <p:nvGrpSpPr>
          <p:cNvPr id="164" name="object 164"/>
          <p:cNvGrpSpPr/>
          <p:nvPr/>
        </p:nvGrpSpPr>
        <p:grpSpPr>
          <a:xfrm>
            <a:off x="7766304" y="5939028"/>
            <a:ext cx="1202690" cy="448309"/>
            <a:chOff x="7766304" y="5939028"/>
            <a:chExt cx="1202690" cy="448309"/>
          </a:xfrm>
        </p:grpSpPr>
        <p:pic>
          <p:nvPicPr>
            <p:cNvPr id="165" name="object 165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7766304" y="5939028"/>
              <a:ext cx="1202436" cy="448106"/>
            </a:xfrm>
            <a:prstGeom prst="rect">
              <a:avLst/>
            </a:prstGeom>
          </p:spPr>
        </p:pic>
        <p:pic>
          <p:nvPicPr>
            <p:cNvPr id="166" name="object 166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7912608" y="6018276"/>
              <a:ext cx="906792" cy="321602"/>
            </a:xfrm>
            <a:prstGeom prst="rect">
              <a:avLst/>
            </a:prstGeom>
          </p:spPr>
        </p:pic>
        <p:sp>
          <p:nvSpPr>
            <p:cNvPr id="167" name="object 167"/>
            <p:cNvSpPr/>
            <p:nvPr/>
          </p:nvSpPr>
          <p:spPr>
            <a:xfrm>
              <a:off x="7828026" y="5980938"/>
              <a:ext cx="1083945" cy="329565"/>
            </a:xfrm>
            <a:custGeom>
              <a:avLst/>
              <a:gdLst/>
              <a:ahLst/>
              <a:cxnLst/>
              <a:rect l="l" t="t" r="r" b="b"/>
              <a:pathLst>
                <a:path w="1083945" h="329564">
                  <a:moveTo>
                    <a:pt x="1083564" y="0"/>
                  </a:moveTo>
                  <a:lnTo>
                    <a:pt x="0" y="0"/>
                  </a:lnTo>
                  <a:lnTo>
                    <a:pt x="0" y="329184"/>
                  </a:lnTo>
                  <a:lnTo>
                    <a:pt x="1083564" y="329184"/>
                  </a:lnTo>
                  <a:lnTo>
                    <a:pt x="1083564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7828026" y="5980938"/>
              <a:ext cx="1083945" cy="329565"/>
            </a:xfrm>
            <a:custGeom>
              <a:avLst/>
              <a:gdLst/>
              <a:ahLst/>
              <a:cxnLst/>
              <a:rect l="l" t="t" r="r" b="b"/>
              <a:pathLst>
                <a:path w="1083945" h="329564">
                  <a:moveTo>
                    <a:pt x="0" y="329184"/>
                  </a:moveTo>
                  <a:lnTo>
                    <a:pt x="1083564" y="329184"/>
                  </a:lnTo>
                  <a:lnTo>
                    <a:pt x="1083564" y="0"/>
                  </a:lnTo>
                  <a:lnTo>
                    <a:pt x="0" y="0"/>
                  </a:lnTo>
                  <a:lnTo>
                    <a:pt x="0" y="329184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9" name="object 169"/>
          <p:cNvSpPr txBox="1"/>
          <p:nvPr/>
        </p:nvSpPr>
        <p:spPr>
          <a:xfrm>
            <a:off x="7828026" y="5980938"/>
            <a:ext cx="1083945" cy="329565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196850">
              <a:lnSpc>
                <a:spcPct val="100000"/>
              </a:lnSpc>
              <a:spcBef>
                <a:spcPts val="760"/>
              </a:spcBef>
            </a:pPr>
            <a:r>
              <a:rPr sz="900" b="1" spc="-150" dirty="0">
                <a:solidFill>
                  <a:srgbClr val="0000CC"/>
                </a:solidFill>
                <a:latin typeface="Microsoft YaHei UI"/>
                <a:cs typeface="Microsoft YaHei UI"/>
              </a:rPr>
              <a:t>その</a:t>
            </a:r>
            <a:r>
              <a:rPr sz="900" b="1" spc="-85" dirty="0">
                <a:solidFill>
                  <a:srgbClr val="0000CC"/>
                </a:solidFill>
                <a:latin typeface="Microsoft YaHei UI"/>
                <a:cs typeface="Microsoft YaHei UI"/>
              </a:rPr>
              <a:t>他</a:t>
            </a:r>
            <a:r>
              <a:rPr sz="900" b="1" spc="-80" dirty="0">
                <a:solidFill>
                  <a:srgbClr val="0000CC"/>
                </a:solidFill>
                <a:latin typeface="Microsoft YaHei UI"/>
                <a:cs typeface="Microsoft YaHei UI"/>
              </a:rPr>
              <a:t>デ</a:t>
            </a:r>
            <a:r>
              <a:rPr sz="900" b="1" spc="-105" dirty="0">
                <a:solidFill>
                  <a:srgbClr val="0000CC"/>
                </a:solidFill>
                <a:latin typeface="Microsoft YaHei UI"/>
                <a:cs typeface="Microsoft YaHei UI"/>
              </a:rPr>
              <a:t>バ</a:t>
            </a:r>
            <a:r>
              <a:rPr sz="900" b="1" spc="-170" dirty="0">
                <a:solidFill>
                  <a:srgbClr val="0000CC"/>
                </a:solidFill>
                <a:latin typeface="Microsoft YaHei UI"/>
                <a:cs typeface="Microsoft YaHei UI"/>
              </a:rPr>
              <a:t>イス</a:t>
            </a:r>
            <a:endParaRPr sz="900">
              <a:latin typeface="Microsoft YaHei UI"/>
              <a:cs typeface="Microsoft YaHei UI"/>
            </a:endParaRPr>
          </a:p>
        </p:txBody>
      </p:sp>
      <p:sp>
        <p:nvSpPr>
          <p:cNvPr id="170" name="object 17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24</a:t>
            </a:fld>
            <a:endParaRPr dirty="0"/>
          </a:p>
        </p:txBody>
      </p:sp>
      <p:sp>
        <p:nvSpPr>
          <p:cNvPr id="171" name="object 17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43202" y="3088767"/>
            <a:ext cx="4540885" cy="3265170"/>
            <a:chOff x="1243202" y="3088767"/>
            <a:chExt cx="4540885" cy="326517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52727" y="3098292"/>
              <a:ext cx="4326636" cy="324611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247965" y="3093529"/>
              <a:ext cx="4336415" cy="3255645"/>
            </a:xfrm>
            <a:custGeom>
              <a:avLst/>
              <a:gdLst/>
              <a:ahLst/>
              <a:cxnLst/>
              <a:rect l="l" t="t" r="r" b="b"/>
              <a:pathLst>
                <a:path w="4336415" h="3255645">
                  <a:moveTo>
                    <a:pt x="0" y="3255645"/>
                  </a:moveTo>
                  <a:lnTo>
                    <a:pt x="4336161" y="3255645"/>
                  </a:lnTo>
                  <a:lnTo>
                    <a:pt x="4336161" y="0"/>
                  </a:lnTo>
                  <a:lnTo>
                    <a:pt x="0" y="0"/>
                  </a:lnTo>
                  <a:lnTo>
                    <a:pt x="0" y="3255645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66772" y="5471160"/>
              <a:ext cx="3416808" cy="67971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484881" y="5589270"/>
              <a:ext cx="3185160" cy="448309"/>
            </a:xfrm>
            <a:custGeom>
              <a:avLst/>
              <a:gdLst/>
              <a:ahLst/>
              <a:cxnLst/>
              <a:rect l="l" t="t" r="r" b="b"/>
              <a:pathLst>
                <a:path w="3185160" h="448310">
                  <a:moveTo>
                    <a:pt x="0" y="74675"/>
                  </a:moveTo>
                  <a:lnTo>
                    <a:pt x="5863" y="45611"/>
                  </a:lnTo>
                  <a:lnTo>
                    <a:pt x="21859" y="21874"/>
                  </a:lnTo>
                  <a:lnTo>
                    <a:pt x="45594" y="5869"/>
                  </a:lnTo>
                  <a:lnTo>
                    <a:pt x="74675" y="0"/>
                  </a:lnTo>
                  <a:lnTo>
                    <a:pt x="3110484" y="0"/>
                  </a:lnTo>
                  <a:lnTo>
                    <a:pt x="3139565" y="5869"/>
                  </a:lnTo>
                  <a:lnTo>
                    <a:pt x="3163300" y="21874"/>
                  </a:lnTo>
                  <a:lnTo>
                    <a:pt x="3179296" y="45611"/>
                  </a:lnTo>
                  <a:lnTo>
                    <a:pt x="3185160" y="74675"/>
                  </a:lnTo>
                  <a:lnTo>
                    <a:pt x="3185160" y="373379"/>
                  </a:lnTo>
                  <a:lnTo>
                    <a:pt x="3179296" y="402444"/>
                  </a:lnTo>
                  <a:lnTo>
                    <a:pt x="3163300" y="426181"/>
                  </a:lnTo>
                  <a:lnTo>
                    <a:pt x="3139565" y="442186"/>
                  </a:lnTo>
                  <a:lnTo>
                    <a:pt x="3110484" y="448055"/>
                  </a:lnTo>
                  <a:lnTo>
                    <a:pt x="74675" y="448055"/>
                  </a:lnTo>
                  <a:lnTo>
                    <a:pt x="45594" y="442186"/>
                  </a:lnTo>
                  <a:lnTo>
                    <a:pt x="21859" y="426181"/>
                  </a:lnTo>
                  <a:lnTo>
                    <a:pt x="5863" y="402444"/>
                  </a:lnTo>
                  <a:lnTo>
                    <a:pt x="0" y="373379"/>
                  </a:lnTo>
                  <a:lnTo>
                    <a:pt x="0" y="74675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57047" y="27558"/>
            <a:ext cx="3688079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solidFill>
                  <a:srgbClr val="FFFFFF"/>
                </a:solidFill>
                <a:latin typeface="Microsoft YaHei"/>
                <a:cs typeface="Microsoft YaHei"/>
              </a:rPr>
              <a:t>使用可能なデバイス</a:t>
            </a:r>
            <a:endParaRPr sz="3200">
              <a:latin typeface="Microsoft YaHei"/>
              <a:cs typeface="Microsoft YaHe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25</a:t>
            </a:fld>
            <a:endParaRPr dirty="0"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8739" y="718652"/>
            <a:ext cx="7291705" cy="2322195"/>
          </a:xfrm>
          <a:prstGeom prst="rect">
            <a:avLst/>
          </a:prstGeom>
        </p:spPr>
        <p:txBody>
          <a:bodyPr vert="horz" wrap="square" lIns="0" tIns="5143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b="1" spc="50" dirty="0">
                <a:solidFill>
                  <a:srgbClr val="006FC0"/>
                </a:solidFill>
                <a:latin typeface="Microsoft YaHei UI"/>
                <a:cs typeface="Microsoft YaHei UI"/>
              </a:rPr>
              <a:t>iPad,iPhone</a:t>
            </a:r>
            <a:r>
              <a:rPr sz="2400" b="1" spc="-105" dirty="0">
                <a:solidFill>
                  <a:srgbClr val="006FC0"/>
                </a:solidFill>
                <a:latin typeface="Microsoft YaHei UI"/>
                <a:cs typeface="Microsoft YaHei UI"/>
              </a:rPr>
              <a:t>の</a:t>
            </a:r>
            <a:r>
              <a:rPr sz="2400" b="1" spc="-114" dirty="0">
                <a:solidFill>
                  <a:srgbClr val="006FC0"/>
                </a:solidFill>
                <a:latin typeface="Microsoft YaHei UI"/>
                <a:cs typeface="Microsoft YaHei UI"/>
              </a:rPr>
              <a:t>内</a:t>
            </a:r>
            <a:r>
              <a:rPr sz="2400" b="1" spc="-355" dirty="0">
                <a:solidFill>
                  <a:srgbClr val="006FC0"/>
                </a:solidFill>
                <a:latin typeface="Microsoft YaHei UI"/>
                <a:cs typeface="Microsoft YaHei UI"/>
              </a:rPr>
              <a:t>蔵カメラ</a:t>
            </a:r>
            <a:endParaRPr sz="2400">
              <a:latin typeface="Microsoft YaHei UI"/>
              <a:cs typeface="Microsoft YaHei UI"/>
            </a:endParaRPr>
          </a:p>
          <a:p>
            <a:pPr marL="474345">
              <a:lnSpc>
                <a:spcPts val="2360"/>
              </a:lnSpc>
              <a:spcBef>
                <a:spcPts val="259"/>
              </a:spcBef>
            </a:pPr>
            <a:r>
              <a:rPr sz="2000" b="1" spc="-240" dirty="0">
                <a:solidFill>
                  <a:srgbClr val="252525"/>
                </a:solidFill>
                <a:latin typeface="Microsoft YaHei UI"/>
                <a:cs typeface="Microsoft YaHei UI"/>
              </a:rPr>
              <a:t>ー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対応コード</a:t>
            </a:r>
            <a:endParaRPr sz="2000">
              <a:latin typeface="SimSun"/>
              <a:cs typeface="SimSun"/>
            </a:endParaRPr>
          </a:p>
          <a:p>
            <a:pPr marL="609600">
              <a:lnSpc>
                <a:spcPts val="2360"/>
              </a:lnSpc>
            </a:pPr>
            <a:r>
              <a:rPr sz="2000" spc="330" dirty="0">
                <a:solidFill>
                  <a:srgbClr val="252525"/>
                </a:solidFill>
                <a:latin typeface="SimSun"/>
                <a:cs typeface="SimSun"/>
              </a:rPr>
              <a:t>UP</a:t>
            </a:r>
            <a:r>
              <a:rPr sz="2000" spc="325" dirty="0">
                <a:solidFill>
                  <a:srgbClr val="252525"/>
                </a:solidFill>
                <a:latin typeface="SimSun"/>
                <a:cs typeface="SimSun"/>
              </a:rPr>
              <a:t>C</a:t>
            </a:r>
            <a:r>
              <a:rPr sz="2000" spc="-130" dirty="0">
                <a:solidFill>
                  <a:srgbClr val="252525"/>
                </a:solidFill>
                <a:latin typeface="SimSun"/>
                <a:cs typeface="SimSun"/>
              </a:rPr>
              <a:t>-</a:t>
            </a:r>
            <a:r>
              <a:rPr sz="2000" spc="355" dirty="0">
                <a:solidFill>
                  <a:srgbClr val="252525"/>
                </a:solidFill>
                <a:latin typeface="SimSun"/>
                <a:cs typeface="SimSun"/>
              </a:rPr>
              <a:t>A</a:t>
            </a:r>
            <a:r>
              <a:rPr sz="2000" spc="-330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sz="2000" spc="200" dirty="0">
                <a:solidFill>
                  <a:srgbClr val="252525"/>
                </a:solidFill>
                <a:latin typeface="SimSun"/>
                <a:cs typeface="SimSun"/>
              </a:rPr>
              <a:t>an</a:t>
            </a:r>
            <a:r>
              <a:rPr sz="2000" spc="204" dirty="0">
                <a:solidFill>
                  <a:srgbClr val="252525"/>
                </a:solidFill>
                <a:latin typeface="SimSun"/>
                <a:cs typeface="SimSun"/>
              </a:rPr>
              <a:t>d</a:t>
            </a:r>
            <a:r>
              <a:rPr sz="2000" spc="-335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sz="2000" spc="330" dirty="0">
                <a:solidFill>
                  <a:srgbClr val="252525"/>
                </a:solidFill>
                <a:latin typeface="SimSun"/>
                <a:cs typeface="SimSun"/>
              </a:rPr>
              <a:t>UP</a:t>
            </a:r>
            <a:r>
              <a:rPr sz="2000" spc="320" dirty="0">
                <a:solidFill>
                  <a:srgbClr val="252525"/>
                </a:solidFill>
                <a:latin typeface="SimSun"/>
                <a:cs typeface="SimSun"/>
              </a:rPr>
              <a:t>C</a:t>
            </a:r>
            <a:r>
              <a:rPr sz="2000" spc="-125" dirty="0">
                <a:solidFill>
                  <a:srgbClr val="252525"/>
                </a:solidFill>
                <a:latin typeface="SimSun"/>
                <a:cs typeface="SimSun"/>
              </a:rPr>
              <a:t>-</a:t>
            </a:r>
            <a:r>
              <a:rPr sz="2000" spc="195" dirty="0">
                <a:solidFill>
                  <a:srgbClr val="252525"/>
                </a:solidFill>
                <a:latin typeface="SimSun"/>
                <a:cs typeface="SimSun"/>
              </a:rPr>
              <a:t>E,EA</a:t>
            </a:r>
            <a:r>
              <a:rPr sz="2000" spc="200" dirty="0">
                <a:solidFill>
                  <a:srgbClr val="252525"/>
                </a:solidFill>
                <a:latin typeface="SimSun"/>
                <a:cs typeface="SimSun"/>
              </a:rPr>
              <a:t>N</a:t>
            </a:r>
            <a:r>
              <a:rPr sz="2000" spc="-125" dirty="0">
                <a:solidFill>
                  <a:srgbClr val="252525"/>
                </a:solidFill>
                <a:latin typeface="SimSun"/>
                <a:cs typeface="SimSun"/>
              </a:rPr>
              <a:t>-</a:t>
            </a:r>
            <a:r>
              <a:rPr sz="2000" spc="240" dirty="0">
                <a:solidFill>
                  <a:srgbClr val="252525"/>
                </a:solidFill>
                <a:latin typeface="SimSun"/>
                <a:cs typeface="SimSun"/>
              </a:rPr>
              <a:t>8</a:t>
            </a:r>
            <a:r>
              <a:rPr sz="2000" spc="-320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sz="2000" spc="195" dirty="0">
                <a:solidFill>
                  <a:srgbClr val="252525"/>
                </a:solidFill>
                <a:latin typeface="SimSun"/>
                <a:cs typeface="SimSun"/>
              </a:rPr>
              <a:t>a</a:t>
            </a:r>
            <a:r>
              <a:rPr sz="2000" spc="190" dirty="0">
                <a:solidFill>
                  <a:srgbClr val="252525"/>
                </a:solidFill>
                <a:latin typeface="SimSun"/>
                <a:cs typeface="SimSun"/>
              </a:rPr>
              <a:t>n</a:t>
            </a:r>
            <a:r>
              <a:rPr sz="2000" spc="215" dirty="0">
                <a:solidFill>
                  <a:srgbClr val="252525"/>
                </a:solidFill>
                <a:latin typeface="SimSun"/>
                <a:cs typeface="SimSun"/>
              </a:rPr>
              <a:t>d</a:t>
            </a:r>
            <a:r>
              <a:rPr sz="2000" spc="-340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sz="2000" spc="360" dirty="0">
                <a:solidFill>
                  <a:srgbClr val="252525"/>
                </a:solidFill>
                <a:latin typeface="SimSun"/>
                <a:cs typeface="SimSun"/>
              </a:rPr>
              <a:t>EA</a:t>
            </a:r>
            <a:r>
              <a:rPr sz="2000" spc="355" dirty="0">
                <a:solidFill>
                  <a:srgbClr val="252525"/>
                </a:solidFill>
                <a:latin typeface="SimSun"/>
                <a:cs typeface="SimSun"/>
              </a:rPr>
              <a:t>N</a:t>
            </a:r>
            <a:r>
              <a:rPr sz="2000" spc="-125" dirty="0">
                <a:solidFill>
                  <a:srgbClr val="252525"/>
                </a:solidFill>
                <a:latin typeface="SimSun"/>
                <a:cs typeface="SimSun"/>
              </a:rPr>
              <a:t>-</a:t>
            </a:r>
            <a:r>
              <a:rPr sz="2000" spc="235" dirty="0">
                <a:solidFill>
                  <a:srgbClr val="252525"/>
                </a:solidFill>
                <a:latin typeface="SimSun"/>
                <a:cs typeface="SimSun"/>
              </a:rPr>
              <a:t>1</a:t>
            </a:r>
            <a:r>
              <a:rPr sz="2000" spc="245" dirty="0">
                <a:solidFill>
                  <a:srgbClr val="252525"/>
                </a:solidFill>
                <a:latin typeface="SimSun"/>
                <a:cs typeface="SimSun"/>
              </a:rPr>
              <a:t>3</a:t>
            </a:r>
            <a:r>
              <a:rPr sz="2000" spc="105" dirty="0">
                <a:solidFill>
                  <a:srgbClr val="252525"/>
                </a:solidFill>
                <a:latin typeface="SimSun"/>
                <a:cs typeface="SimSun"/>
              </a:rPr>
              <a:t>,Co</a:t>
            </a:r>
            <a:r>
              <a:rPr sz="2000" spc="110" dirty="0">
                <a:solidFill>
                  <a:srgbClr val="252525"/>
                </a:solidFill>
                <a:latin typeface="SimSun"/>
                <a:cs typeface="SimSun"/>
              </a:rPr>
              <a:t>d</a:t>
            </a:r>
            <a:r>
              <a:rPr sz="2000" spc="155" dirty="0">
                <a:solidFill>
                  <a:srgbClr val="252525"/>
                </a:solidFill>
                <a:latin typeface="SimSun"/>
                <a:cs typeface="SimSun"/>
              </a:rPr>
              <a:t>e</a:t>
            </a:r>
            <a:r>
              <a:rPr sz="2000" spc="-355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sz="2000" spc="235" dirty="0">
                <a:solidFill>
                  <a:srgbClr val="252525"/>
                </a:solidFill>
                <a:latin typeface="SimSun"/>
                <a:cs typeface="SimSun"/>
              </a:rPr>
              <a:t>3</a:t>
            </a:r>
            <a:r>
              <a:rPr sz="2000" spc="245" dirty="0">
                <a:solidFill>
                  <a:srgbClr val="252525"/>
                </a:solidFill>
                <a:latin typeface="SimSun"/>
                <a:cs typeface="SimSun"/>
              </a:rPr>
              <a:t>9</a:t>
            </a:r>
            <a:r>
              <a:rPr sz="2000" spc="-305" dirty="0">
                <a:solidFill>
                  <a:srgbClr val="252525"/>
                </a:solidFill>
                <a:latin typeface="SimSun"/>
                <a:cs typeface="SimSun"/>
              </a:rPr>
              <a:t>,</a:t>
            </a:r>
            <a:endParaRPr sz="2000">
              <a:latin typeface="SimSun"/>
              <a:cs typeface="SimSun"/>
            </a:endParaRPr>
          </a:p>
          <a:p>
            <a:pPr marL="609600">
              <a:lnSpc>
                <a:spcPts val="2375"/>
              </a:lnSpc>
            </a:pPr>
            <a:r>
              <a:rPr sz="2000" spc="220" dirty="0">
                <a:solidFill>
                  <a:srgbClr val="252525"/>
                </a:solidFill>
                <a:latin typeface="SimSun"/>
                <a:cs typeface="SimSun"/>
              </a:rPr>
              <a:t>Code</a:t>
            </a:r>
            <a:r>
              <a:rPr sz="2000" spc="-350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sz="2000" spc="155" dirty="0">
                <a:solidFill>
                  <a:srgbClr val="252525"/>
                </a:solidFill>
                <a:latin typeface="SimSun"/>
                <a:cs typeface="SimSun"/>
              </a:rPr>
              <a:t>93,Code</a:t>
            </a:r>
            <a:r>
              <a:rPr sz="2000" spc="-350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sz="2000" spc="-5" dirty="0">
                <a:solidFill>
                  <a:srgbClr val="252525"/>
                </a:solidFill>
                <a:latin typeface="SimSun"/>
                <a:cs typeface="SimSun"/>
              </a:rPr>
              <a:t>128,ITF,</a:t>
            </a:r>
            <a:r>
              <a:rPr sz="2000" spc="-345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sz="2000" spc="125" dirty="0">
                <a:solidFill>
                  <a:srgbClr val="252525"/>
                </a:solidFill>
                <a:latin typeface="SimSun"/>
                <a:cs typeface="SimSun"/>
              </a:rPr>
              <a:t>Codabar.RSS-14</a:t>
            </a:r>
            <a:r>
              <a:rPr sz="2000" spc="-355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sz="2000" spc="-240" dirty="0">
                <a:solidFill>
                  <a:srgbClr val="252525"/>
                </a:solidFill>
                <a:latin typeface="SimSun"/>
                <a:cs typeface="SimSun"/>
              </a:rPr>
              <a:t>(all</a:t>
            </a:r>
            <a:r>
              <a:rPr sz="2000" spc="-315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sz="2000" spc="-75" dirty="0">
                <a:solidFill>
                  <a:srgbClr val="252525"/>
                </a:solidFill>
                <a:latin typeface="SimSun"/>
                <a:cs typeface="SimSun"/>
              </a:rPr>
              <a:t>variants),</a:t>
            </a:r>
            <a:endParaRPr sz="2000">
              <a:latin typeface="SimSun"/>
              <a:cs typeface="SimSun"/>
            </a:endParaRPr>
          </a:p>
          <a:p>
            <a:pPr marL="609600">
              <a:lnSpc>
                <a:spcPts val="2855"/>
              </a:lnSpc>
            </a:pPr>
            <a:r>
              <a:rPr sz="2400" b="1" spc="40" dirty="0">
                <a:solidFill>
                  <a:srgbClr val="252525"/>
                </a:solidFill>
                <a:latin typeface="Microsoft YaHei"/>
                <a:cs typeface="Microsoft YaHei"/>
              </a:rPr>
              <a:t>Q</a:t>
            </a:r>
            <a:r>
              <a:rPr sz="2400" b="1" spc="35" dirty="0">
                <a:solidFill>
                  <a:srgbClr val="252525"/>
                </a:solidFill>
                <a:latin typeface="Microsoft YaHei"/>
                <a:cs typeface="Microsoft YaHei"/>
              </a:rPr>
              <a:t>R</a:t>
            </a:r>
            <a:r>
              <a:rPr sz="2400" b="1" spc="80" dirty="0">
                <a:solidFill>
                  <a:srgbClr val="252525"/>
                </a:solidFill>
                <a:latin typeface="Microsoft YaHei"/>
                <a:cs typeface="Microsoft YaHei"/>
              </a:rPr>
              <a:t> </a:t>
            </a:r>
            <a:r>
              <a:rPr sz="2400" b="1" spc="25" dirty="0">
                <a:solidFill>
                  <a:srgbClr val="252525"/>
                </a:solidFill>
                <a:latin typeface="Microsoft YaHei"/>
                <a:cs typeface="Microsoft YaHei"/>
              </a:rPr>
              <a:t>Code</a:t>
            </a:r>
            <a:r>
              <a:rPr sz="2000" spc="-300" dirty="0">
                <a:solidFill>
                  <a:srgbClr val="252525"/>
                </a:solidFill>
                <a:latin typeface="SimSun"/>
                <a:cs typeface="SimSun"/>
              </a:rPr>
              <a:t>,</a:t>
            </a:r>
            <a:r>
              <a:rPr sz="2000" spc="-335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sz="2000" spc="140" dirty="0">
                <a:solidFill>
                  <a:srgbClr val="252525"/>
                </a:solidFill>
                <a:latin typeface="SimSun"/>
                <a:cs typeface="SimSun"/>
              </a:rPr>
              <a:t>Da</a:t>
            </a:r>
            <a:r>
              <a:rPr sz="2000" spc="130" dirty="0">
                <a:solidFill>
                  <a:srgbClr val="252525"/>
                </a:solidFill>
                <a:latin typeface="SimSun"/>
                <a:cs typeface="SimSun"/>
              </a:rPr>
              <a:t>t</a:t>
            </a:r>
            <a:r>
              <a:rPr sz="2000" spc="160" dirty="0">
                <a:solidFill>
                  <a:srgbClr val="252525"/>
                </a:solidFill>
                <a:latin typeface="SimSun"/>
                <a:cs typeface="SimSun"/>
              </a:rPr>
              <a:t>a</a:t>
            </a:r>
            <a:r>
              <a:rPr sz="2000" spc="-320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sz="2000" spc="-15" dirty="0">
                <a:solidFill>
                  <a:srgbClr val="252525"/>
                </a:solidFill>
                <a:latin typeface="SimSun"/>
                <a:cs typeface="SimSun"/>
              </a:rPr>
              <a:t>Matr</a:t>
            </a:r>
            <a:r>
              <a:rPr sz="2000" spc="-25" dirty="0">
                <a:solidFill>
                  <a:srgbClr val="252525"/>
                </a:solidFill>
                <a:latin typeface="SimSun"/>
                <a:cs typeface="SimSun"/>
              </a:rPr>
              <a:t>i</a:t>
            </a:r>
            <a:r>
              <a:rPr sz="2000" spc="110" dirty="0">
                <a:solidFill>
                  <a:srgbClr val="252525"/>
                </a:solidFill>
                <a:latin typeface="SimSun"/>
                <a:cs typeface="SimSun"/>
              </a:rPr>
              <a:t>x</a:t>
            </a:r>
            <a:endParaRPr sz="2000">
              <a:latin typeface="SimSun"/>
              <a:cs typeface="SimSun"/>
            </a:endParaRPr>
          </a:p>
          <a:p>
            <a:pPr marL="382905">
              <a:lnSpc>
                <a:spcPct val="100000"/>
              </a:lnSpc>
              <a:spcBef>
                <a:spcPts val="855"/>
              </a:spcBef>
            </a:pPr>
            <a:r>
              <a:rPr sz="1600" spc="30" dirty="0">
                <a:solidFill>
                  <a:srgbClr val="5C5C5C"/>
                </a:solidFill>
                <a:latin typeface="Microsoft JhengHei UI"/>
                <a:cs typeface="Microsoft JhengHei UI"/>
              </a:rPr>
              <a:t>※UPC-A</a:t>
            </a:r>
            <a:r>
              <a:rPr sz="1600" spc="-550" dirty="0">
                <a:solidFill>
                  <a:srgbClr val="5C5C5C"/>
                </a:solidFill>
                <a:latin typeface="Microsoft JhengHei UI"/>
                <a:cs typeface="Microsoft JhengHei UI"/>
              </a:rPr>
              <a:t>、</a:t>
            </a:r>
            <a:r>
              <a:rPr sz="1600" spc="-5" dirty="0">
                <a:solidFill>
                  <a:srgbClr val="5C5C5C"/>
                </a:solidFill>
                <a:latin typeface="Microsoft JhengHei UI"/>
                <a:cs typeface="Microsoft JhengHei UI"/>
              </a:rPr>
              <a:t>Codabar</a:t>
            </a:r>
            <a:r>
              <a:rPr sz="1600" spc="-395" dirty="0">
                <a:solidFill>
                  <a:srgbClr val="5C5C5C"/>
                </a:solidFill>
                <a:latin typeface="Microsoft JhengHei UI"/>
                <a:cs typeface="Microsoft JhengHei UI"/>
              </a:rPr>
              <a:t>を</a:t>
            </a:r>
            <a:r>
              <a:rPr sz="1600" spc="-37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ご</a:t>
            </a:r>
            <a:r>
              <a:rPr sz="1600" spc="-105" dirty="0">
                <a:solidFill>
                  <a:srgbClr val="5C5C5C"/>
                </a:solidFill>
                <a:latin typeface="Microsoft JhengHei UI"/>
                <a:cs typeface="Microsoft JhengHei UI"/>
              </a:rPr>
              <a:t>利用</a:t>
            </a:r>
            <a:r>
              <a:rPr sz="1600" spc="-9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の</a:t>
            </a:r>
            <a:r>
              <a:rPr sz="1600" spc="-5" dirty="0">
                <a:solidFill>
                  <a:srgbClr val="5C5C5C"/>
                </a:solidFill>
                <a:latin typeface="Microsoft JhengHei UI"/>
                <a:cs typeface="Microsoft JhengHei UI"/>
              </a:rPr>
              <a:t>場</a:t>
            </a:r>
            <a:r>
              <a:rPr sz="1600" spc="5" dirty="0">
                <a:solidFill>
                  <a:srgbClr val="5C5C5C"/>
                </a:solidFill>
                <a:latin typeface="Microsoft JhengHei UI"/>
                <a:cs typeface="Microsoft JhengHei UI"/>
              </a:rPr>
              <a:t>合</a:t>
            </a:r>
            <a:r>
              <a:rPr sz="1600" spc="-39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は</a:t>
            </a:r>
            <a:r>
              <a:rPr sz="1600" spc="-385" dirty="0">
                <a:solidFill>
                  <a:srgbClr val="5C5C5C"/>
                </a:solidFill>
                <a:latin typeface="Microsoft JhengHei UI"/>
                <a:cs typeface="Microsoft JhengHei UI"/>
              </a:rPr>
              <a:t>、</a:t>
            </a:r>
            <a:r>
              <a:rPr sz="1600" spc="15" dirty="0">
                <a:solidFill>
                  <a:srgbClr val="5C5C5C"/>
                </a:solidFill>
                <a:latin typeface="Microsoft JhengHei UI"/>
                <a:cs typeface="Microsoft JhengHei UI"/>
              </a:rPr>
              <a:t>i-Reporter</a:t>
            </a:r>
            <a:r>
              <a:rPr sz="1600" spc="-395" dirty="0">
                <a:solidFill>
                  <a:srgbClr val="5C5C5C"/>
                </a:solidFill>
                <a:latin typeface="Microsoft JhengHei UI"/>
                <a:cs typeface="Microsoft JhengHei UI"/>
              </a:rPr>
              <a:t>ア</a:t>
            </a:r>
            <a:r>
              <a:rPr sz="1600" spc="-455" dirty="0">
                <a:solidFill>
                  <a:srgbClr val="5C5C5C"/>
                </a:solidFill>
                <a:latin typeface="Microsoft JhengHei UI"/>
                <a:cs typeface="Microsoft JhengHei UI"/>
              </a:rPr>
              <a:t>プリ</a:t>
            </a:r>
            <a:r>
              <a:rPr sz="1600" spc="-44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の</a:t>
            </a:r>
            <a:r>
              <a:rPr sz="1600" spc="-5" dirty="0">
                <a:solidFill>
                  <a:srgbClr val="5C5C5C"/>
                </a:solidFill>
                <a:latin typeface="Microsoft JhengHei UI"/>
                <a:cs typeface="Microsoft JhengHei UI"/>
              </a:rPr>
              <a:t>一般</a:t>
            </a:r>
            <a:r>
              <a:rPr sz="1600" spc="5" dirty="0">
                <a:solidFill>
                  <a:srgbClr val="5C5C5C"/>
                </a:solidFill>
                <a:latin typeface="Microsoft JhengHei UI"/>
                <a:cs typeface="Microsoft JhengHei UI"/>
              </a:rPr>
              <a:t>設定</a:t>
            </a:r>
            <a:r>
              <a:rPr sz="1600" spc="-35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にて</a:t>
            </a:r>
            <a:r>
              <a:rPr sz="1600" spc="-545" dirty="0">
                <a:solidFill>
                  <a:srgbClr val="5C5C5C"/>
                </a:solidFill>
                <a:latin typeface="Microsoft JhengHei UI"/>
                <a:cs typeface="Microsoft JhengHei UI"/>
              </a:rPr>
              <a:t>、</a:t>
            </a:r>
            <a:endParaRPr sz="1600">
              <a:latin typeface="Microsoft JhengHei UI"/>
              <a:cs typeface="Microsoft JhengHei UI"/>
            </a:endParaRPr>
          </a:p>
          <a:p>
            <a:pPr marL="518159">
              <a:lnSpc>
                <a:spcPct val="100000"/>
              </a:lnSpc>
            </a:pPr>
            <a:r>
              <a:rPr sz="1600" spc="-800" dirty="0">
                <a:solidFill>
                  <a:srgbClr val="5C5C5C"/>
                </a:solidFill>
                <a:latin typeface="Microsoft JhengHei UI"/>
                <a:cs typeface="Microsoft JhengHei UI"/>
              </a:rPr>
              <a:t>「</a:t>
            </a:r>
            <a:r>
              <a:rPr sz="1600" spc="-25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バ</a:t>
            </a:r>
            <a:r>
              <a:rPr sz="1600" spc="-39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ー</a:t>
            </a:r>
            <a:r>
              <a:rPr sz="1600" spc="-275" dirty="0">
                <a:solidFill>
                  <a:srgbClr val="5C5C5C"/>
                </a:solidFill>
                <a:latin typeface="Microsoft JhengHei UI"/>
                <a:cs typeface="Microsoft JhengHei UI"/>
              </a:rPr>
              <a:t>ジ</a:t>
            </a:r>
            <a:r>
              <a:rPr sz="1600" spc="-605" dirty="0">
                <a:solidFill>
                  <a:srgbClr val="5C5C5C"/>
                </a:solidFill>
                <a:latin typeface="Microsoft JhengHei UI"/>
                <a:cs typeface="Microsoft JhengHei UI"/>
              </a:rPr>
              <a:t>ョ</a:t>
            </a:r>
            <a:r>
              <a:rPr sz="1600" spc="-61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ン</a:t>
            </a:r>
            <a:r>
              <a:rPr sz="1600" spc="90" dirty="0">
                <a:solidFill>
                  <a:srgbClr val="5C5C5C"/>
                </a:solidFill>
                <a:latin typeface="Microsoft JhengHei UI"/>
                <a:cs typeface="Microsoft JhengHei UI"/>
              </a:rPr>
              <a:t>5.2.16082</a:t>
            </a:r>
            <a:r>
              <a:rPr sz="1600" spc="210" dirty="0">
                <a:solidFill>
                  <a:srgbClr val="5C5C5C"/>
                </a:solidFill>
                <a:latin typeface="Microsoft JhengHei UI"/>
                <a:cs typeface="Microsoft JhengHei UI"/>
              </a:rPr>
              <a:t> </a:t>
            </a:r>
            <a:r>
              <a:rPr sz="1600" spc="-5" dirty="0">
                <a:solidFill>
                  <a:srgbClr val="5C5C5C"/>
                </a:solidFill>
                <a:latin typeface="Microsoft JhengHei UI"/>
                <a:cs typeface="Microsoft JhengHei UI"/>
              </a:rPr>
              <a:t>以前</a:t>
            </a:r>
            <a:r>
              <a:rPr sz="1600" spc="-30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の</a:t>
            </a:r>
            <a:r>
              <a:rPr sz="1600" spc="-5" dirty="0">
                <a:solidFill>
                  <a:srgbClr val="5C5C5C"/>
                </a:solidFill>
                <a:latin typeface="Microsoft JhengHei UI"/>
                <a:cs typeface="Microsoft JhengHei UI"/>
              </a:rPr>
              <a:t>解析方式</a:t>
            </a:r>
            <a:r>
              <a:rPr sz="1600" spc="-165" dirty="0">
                <a:solidFill>
                  <a:srgbClr val="5C5C5C"/>
                </a:solidFill>
                <a:latin typeface="Microsoft JhengHei UI"/>
                <a:cs typeface="Microsoft JhengHei UI"/>
              </a:rPr>
              <a:t>を使用</a:t>
            </a:r>
            <a:r>
              <a:rPr sz="1600" spc="-15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す</a:t>
            </a:r>
            <a:r>
              <a:rPr sz="1600" spc="-595" dirty="0">
                <a:solidFill>
                  <a:srgbClr val="5C5C5C"/>
                </a:solidFill>
                <a:latin typeface="Microsoft JhengHei UI"/>
                <a:cs typeface="Microsoft JhengHei UI"/>
              </a:rPr>
              <a:t>る</a:t>
            </a:r>
            <a:r>
              <a:rPr sz="1600" spc="-585" dirty="0">
                <a:solidFill>
                  <a:srgbClr val="5C5C5C"/>
                </a:solidFill>
                <a:latin typeface="Microsoft JhengHei UI"/>
                <a:cs typeface="Microsoft JhengHei UI"/>
              </a:rPr>
              <a:t>」</a:t>
            </a:r>
            <a:r>
              <a:rPr sz="1600" spc="-135" dirty="0">
                <a:solidFill>
                  <a:srgbClr val="5C5C5C"/>
                </a:solidFill>
                <a:latin typeface="Microsoft JhengHei UI"/>
                <a:cs typeface="Microsoft JhengHei UI"/>
              </a:rPr>
              <a:t>を選</a:t>
            </a:r>
            <a:r>
              <a:rPr sz="1600" spc="-125" dirty="0">
                <a:solidFill>
                  <a:srgbClr val="5C5C5C"/>
                </a:solidFill>
                <a:latin typeface="Microsoft JhengHei UI"/>
                <a:cs typeface="Microsoft JhengHei UI"/>
              </a:rPr>
              <a:t>択</a:t>
            </a:r>
            <a:r>
              <a:rPr sz="1600" spc="-44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し</a:t>
            </a:r>
            <a:r>
              <a:rPr sz="1600" spc="-35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て</a:t>
            </a:r>
            <a:r>
              <a:rPr sz="1600" spc="-79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く</a:t>
            </a:r>
            <a:r>
              <a:rPr sz="1600" spc="-35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だ</a:t>
            </a:r>
            <a:r>
              <a:rPr sz="1600" spc="-40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さ</a:t>
            </a:r>
            <a:r>
              <a:rPr sz="1600" spc="-38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い</a:t>
            </a:r>
            <a:r>
              <a:rPr sz="1600" spc="-545" dirty="0">
                <a:solidFill>
                  <a:srgbClr val="5C5C5C"/>
                </a:solidFill>
                <a:latin typeface="Microsoft JhengHei UI"/>
                <a:cs typeface="Microsoft JhengHei UI"/>
              </a:rPr>
              <a:t>。</a:t>
            </a:r>
            <a:endParaRPr sz="160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27558"/>
            <a:ext cx="3688079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solidFill>
                  <a:srgbClr val="FFFFFF"/>
                </a:solidFill>
                <a:latin typeface="Microsoft YaHei"/>
                <a:cs typeface="Microsoft YaHei"/>
              </a:rPr>
              <a:t>使用可能なデバイス</a:t>
            </a:r>
            <a:endParaRPr sz="320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26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8739" y="683831"/>
            <a:ext cx="4815840" cy="124206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b="1" spc="40" dirty="0">
                <a:solidFill>
                  <a:srgbClr val="006FC0"/>
                </a:solidFill>
                <a:latin typeface="Microsoft YaHei UI"/>
                <a:cs typeface="Microsoft YaHei UI"/>
              </a:rPr>
              <a:t>Bluetooth</a:t>
            </a:r>
            <a:r>
              <a:rPr sz="2400" b="1" spc="-130" dirty="0">
                <a:solidFill>
                  <a:srgbClr val="006FC0"/>
                </a:solidFill>
                <a:latin typeface="Microsoft YaHei UI"/>
                <a:cs typeface="Microsoft YaHei UI"/>
              </a:rPr>
              <a:t>接続バ</a:t>
            </a:r>
            <a:r>
              <a:rPr sz="2400" b="1" spc="-145" dirty="0">
                <a:solidFill>
                  <a:srgbClr val="006FC0"/>
                </a:solidFill>
                <a:latin typeface="Microsoft YaHei UI"/>
                <a:cs typeface="Microsoft YaHei UI"/>
              </a:rPr>
              <a:t>ー</a:t>
            </a:r>
            <a:r>
              <a:rPr sz="2400" b="1" spc="-565" dirty="0">
                <a:solidFill>
                  <a:srgbClr val="006FC0"/>
                </a:solidFill>
                <a:latin typeface="Microsoft YaHei UI"/>
                <a:cs typeface="Microsoft YaHei UI"/>
              </a:rPr>
              <a:t>コード</a:t>
            </a:r>
            <a:r>
              <a:rPr sz="2400" b="1" spc="-570" dirty="0">
                <a:solidFill>
                  <a:srgbClr val="006FC0"/>
                </a:solidFill>
                <a:latin typeface="Microsoft YaHei UI"/>
                <a:cs typeface="Microsoft YaHei UI"/>
              </a:rPr>
              <a:t>リ</a:t>
            </a:r>
            <a:r>
              <a:rPr sz="2400" b="1" spc="-340" dirty="0">
                <a:solidFill>
                  <a:srgbClr val="006FC0"/>
                </a:solidFill>
                <a:latin typeface="Microsoft YaHei UI"/>
                <a:cs typeface="Microsoft YaHei UI"/>
              </a:rPr>
              <a:t>ーダー</a:t>
            </a:r>
            <a:endParaRPr sz="2400">
              <a:latin typeface="Microsoft YaHei UI"/>
              <a:cs typeface="Microsoft YaHei UI"/>
            </a:endParaRP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b="1" spc="60" dirty="0">
                <a:solidFill>
                  <a:srgbClr val="006FC0"/>
                </a:solidFill>
                <a:latin typeface="Microsoft YaHei UI"/>
                <a:cs typeface="Microsoft YaHei UI"/>
              </a:rPr>
              <a:t>iBeacon</a:t>
            </a:r>
            <a:endParaRPr sz="2400">
              <a:latin typeface="Microsoft YaHei UI"/>
              <a:cs typeface="Microsoft YaHei UI"/>
            </a:endParaRPr>
          </a:p>
          <a:p>
            <a:pPr marL="474345">
              <a:lnSpc>
                <a:spcPct val="100000"/>
              </a:lnSpc>
              <a:spcBef>
                <a:spcPts val="259"/>
              </a:spcBef>
            </a:pPr>
            <a:r>
              <a:rPr sz="2000" b="1" spc="-240" dirty="0">
                <a:solidFill>
                  <a:srgbClr val="252525"/>
                </a:solidFill>
                <a:latin typeface="Microsoft YaHei UI"/>
                <a:cs typeface="Microsoft YaHei UI"/>
              </a:rPr>
              <a:t>ー</a:t>
            </a:r>
            <a:r>
              <a:rPr sz="2000" spc="100" dirty="0">
                <a:solidFill>
                  <a:srgbClr val="252525"/>
                </a:solidFill>
                <a:latin typeface="SimSun"/>
                <a:cs typeface="SimSun"/>
              </a:rPr>
              <a:t>iO</a:t>
            </a:r>
            <a:r>
              <a:rPr sz="2000" spc="90" dirty="0">
                <a:solidFill>
                  <a:srgbClr val="252525"/>
                </a:solidFill>
                <a:latin typeface="SimSun"/>
                <a:cs typeface="SimSun"/>
              </a:rPr>
              <a:t>S</a:t>
            </a:r>
            <a:r>
              <a:rPr sz="2000" spc="240" dirty="0">
                <a:solidFill>
                  <a:srgbClr val="252525"/>
                </a:solidFill>
                <a:latin typeface="SimSun"/>
                <a:cs typeface="SimSun"/>
              </a:rPr>
              <a:t>8</a:t>
            </a:r>
            <a:r>
              <a:rPr sz="2000" spc="-330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以上</a:t>
            </a:r>
            <a:endParaRPr sz="2000">
              <a:latin typeface="SimSun"/>
              <a:cs typeface="SimSun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27558"/>
            <a:ext cx="693991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solidFill>
                  <a:srgbClr val="FFFFFF"/>
                </a:solidFill>
                <a:latin typeface="Microsoft YaHei"/>
                <a:cs typeface="Microsoft YaHei"/>
              </a:rPr>
              <a:t>デバイスが読み取るコ</a:t>
            </a:r>
            <a:r>
              <a:rPr sz="3200" spc="-15" dirty="0">
                <a:solidFill>
                  <a:srgbClr val="FFFFFF"/>
                </a:solidFill>
                <a:latin typeface="Microsoft YaHei"/>
                <a:cs typeface="Microsoft YaHei"/>
              </a:rPr>
              <a:t>ー</a:t>
            </a:r>
            <a:r>
              <a:rPr sz="3200" dirty="0">
                <a:solidFill>
                  <a:srgbClr val="FFFFFF"/>
                </a:solidFill>
                <a:latin typeface="Microsoft YaHei"/>
                <a:cs typeface="Microsoft YaHei"/>
              </a:rPr>
              <a:t>ドの</a:t>
            </a:r>
            <a:r>
              <a:rPr sz="3200" spc="-15" dirty="0">
                <a:solidFill>
                  <a:srgbClr val="FFFFFF"/>
                </a:solidFill>
                <a:latin typeface="Microsoft YaHei"/>
                <a:cs typeface="Microsoft YaHei"/>
              </a:rPr>
              <a:t>分</a:t>
            </a:r>
            <a:r>
              <a:rPr sz="3200" dirty="0">
                <a:solidFill>
                  <a:srgbClr val="FFFFFF"/>
                </a:solidFill>
                <a:latin typeface="Microsoft YaHei"/>
                <a:cs typeface="Microsoft YaHei"/>
              </a:rPr>
              <a:t>解方法</a:t>
            </a:r>
            <a:endParaRPr sz="3200">
              <a:latin typeface="Microsoft YaHei"/>
              <a:cs typeface="Microsoft YaHe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6360" y="725500"/>
            <a:ext cx="8526145" cy="1305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34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デ</a:t>
            </a:r>
            <a:r>
              <a:rPr sz="1800" spc="-385" dirty="0">
                <a:solidFill>
                  <a:srgbClr val="5C5C5C"/>
                </a:solidFill>
                <a:latin typeface="Microsoft JhengHei UI"/>
                <a:cs typeface="Microsoft JhengHei UI"/>
              </a:rPr>
              <a:t>バ</a:t>
            </a:r>
            <a:r>
              <a:rPr sz="1800" spc="-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イ</a:t>
            </a:r>
            <a:r>
              <a:rPr sz="1800" spc="-375" dirty="0">
                <a:solidFill>
                  <a:srgbClr val="5C5C5C"/>
                </a:solidFill>
                <a:latin typeface="Microsoft JhengHei UI"/>
                <a:cs typeface="Microsoft JhengHei UI"/>
              </a:rPr>
              <a:t>ス</a:t>
            </a:r>
            <a:r>
              <a:rPr sz="1800" spc="-38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が</a:t>
            </a:r>
            <a:r>
              <a:rPr sz="1800" spc="-70" dirty="0">
                <a:solidFill>
                  <a:srgbClr val="5C5C5C"/>
                </a:solidFill>
                <a:latin typeface="Microsoft JhengHei UI"/>
                <a:cs typeface="Microsoft JhengHei UI"/>
              </a:rPr>
              <a:t>読み</a:t>
            </a:r>
            <a:r>
              <a:rPr sz="1800" spc="-80" dirty="0">
                <a:solidFill>
                  <a:srgbClr val="5C5C5C"/>
                </a:solidFill>
                <a:latin typeface="Microsoft JhengHei UI"/>
                <a:cs typeface="Microsoft JhengHei UI"/>
              </a:rPr>
              <a:t>取</a:t>
            </a:r>
            <a:r>
              <a:rPr sz="1800" spc="-434" dirty="0">
                <a:solidFill>
                  <a:srgbClr val="5C5C5C"/>
                </a:solidFill>
                <a:latin typeface="Microsoft JhengHei UI"/>
                <a:cs typeface="Microsoft JhengHei UI"/>
              </a:rPr>
              <a:t>る</a:t>
            </a:r>
            <a:r>
              <a:rPr sz="1800" spc="-509" dirty="0">
                <a:solidFill>
                  <a:srgbClr val="5C5C5C"/>
                </a:solidFill>
                <a:latin typeface="Microsoft JhengHei UI"/>
                <a:cs typeface="Microsoft JhengHei UI"/>
              </a:rPr>
              <a:t>コー</a:t>
            </a:r>
            <a:r>
              <a:rPr sz="1800" spc="-515" dirty="0">
                <a:solidFill>
                  <a:srgbClr val="5C5C5C"/>
                </a:solidFill>
                <a:latin typeface="Microsoft JhengHei UI"/>
                <a:cs typeface="Microsoft JhengHei UI"/>
              </a:rPr>
              <a:t>ド</a:t>
            </a:r>
            <a:r>
              <a:rPr sz="1800" spc="-34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の</a:t>
            </a:r>
            <a:r>
              <a:rPr sz="1800" dirty="0">
                <a:solidFill>
                  <a:srgbClr val="5C5C5C"/>
                </a:solidFill>
                <a:latin typeface="Microsoft JhengHei UI"/>
                <a:cs typeface="Microsoft JhengHei UI"/>
              </a:rPr>
              <a:t>分解</a:t>
            </a:r>
            <a:r>
              <a:rPr sz="1800" spc="-10" dirty="0">
                <a:solidFill>
                  <a:srgbClr val="5C5C5C"/>
                </a:solidFill>
                <a:latin typeface="Microsoft JhengHei UI"/>
                <a:cs typeface="Microsoft JhengHei UI"/>
              </a:rPr>
              <a:t>方</a:t>
            </a:r>
            <a:r>
              <a:rPr sz="1800" spc="-130" dirty="0">
                <a:solidFill>
                  <a:srgbClr val="5C5C5C"/>
                </a:solidFill>
                <a:latin typeface="Microsoft JhengHei UI"/>
                <a:cs typeface="Microsoft JhengHei UI"/>
              </a:rPr>
              <a:t>法</a:t>
            </a:r>
            <a:r>
              <a:rPr sz="1800" spc="-14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は</a:t>
            </a:r>
            <a:r>
              <a:rPr sz="1800" spc="-204" dirty="0">
                <a:solidFill>
                  <a:srgbClr val="5C5C5C"/>
                </a:solidFill>
                <a:latin typeface="Microsoft JhengHei UI"/>
                <a:cs typeface="Microsoft JhengHei UI"/>
              </a:rPr>
              <a:t>、以</a:t>
            </a:r>
            <a:r>
              <a:rPr sz="1800" spc="-195" dirty="0">
                <a:solidFill>
                  <a:srgbClr val="5C5C5C"/>
                </a:solidFill>
                <a:latin typeface="Microsoft JhengHei UI"/>
                <a:cs typeface="Microsoft JhengHei UI"/>
              </a:rPr>
              <a:t>下</a:t>
            </a:r>
            <a:r>
              <a:rPr sz="1800" spc="-34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の</a:t>
            </a:r>
            <a:r>
              <a:rPr sz="1800" spc="-195" dirty="0">
                <a:solidFill>
                  <a:srgbClr val="5C5C5C"/>
                </a:solidFill>
                <a:latin typeface="Microsoft JhengHei UI"/>
                <a:cs typeface="Microsoft JhengHei UI"/>
              </a:rPr>
              <a:t>３</a:t>
            </a:r>
            <a:r>
              <a:rPr sz="1800" spc="-19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つ</a:t>
            </a:r>
            <a:r>
              <a:rPr sz="1800" spc="-34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の</a:t>
            </a:r>
            <a:r>
              <a:rPr sz="1800" spc="-225" dirty="0">
                <a:solidFill>
                  <a:srgbClr val="5C5C5C"/>
                </a:solidFill>
                <a:latin typeface="Microsoft JhengHei UI"/>
                <a:cs typeface="Microsoft JhengHei UI"/>
              </a:rPr>
              <a:t>区切</a:t>
            </a:r>
            <a:r>
              <a:rPr sz="1800" spc="-240" dirty="0">
                <a:solidFill>
                  <a:srgbClr val="5C5C5C"/>
                </a:solidFill>
                <a:latin typeface="Microsoft JhengHei UI"/>
                <a:cs typeface="Microsoft JhengHei UI"/>
              </a:rPr>
              <a:t>り</a:t>
            </a:r>
            <a:r>
              <a:rPr sz="1800" dirty="0">
                <a:solidFill>
                  <a:srgbClr val="5C5C5C"/>
                </a:solidFill>
                <a:latin typeface="Microsoft JhengHei UI"/>
                <a:cs typeface="Microsoft JhengHei UI"/>
              </a:rPr>
              <a:t>文</a:t>
            </a:r>
            <a:r>
              <a:rPr sz="1800" spc="5" dirty="0">
                <a:solidFill>
                  <a:srgbClr val="5C5C5C"/>
                </a:solidFill>
                <a:latin typeface="Microsoft JhengHei UI"/>
                <a:cs typeface="Microsoft JhengHei UI"/>
              </a:rPr>
              <a:t>字</a:t>
            </a:r>
            <a:r>
              <a:rPr sz="1800" spc="-535" dirty="0">
                <a:solidFill>
                  <a:srgbClr val="5C5C5C"/>
                </a:solidFill>
                <a:latin typeface="Microsoft JhengHei UI"/>
                <a:cs typeface="Microsoft JhengHei UI"/>
              </a:rPr>
              <a:t>タ</a:t>
            </a:r>
            <a:r>
              <a:rPr sz="1800" spc="-530" dirty="0">
                <a:solidFill>
                  <a:srgbClr val="5C5C5C"/>
                </a:solidFill>
                <a:latin typeface="Microsoft JhengHei UI"/>
                <a:cs typeface="Microsoft JhengHei UI"/>
              </a:rPr>
              <a:t>イ</a:t>
            </a:r>
            <a:r>
              <a:rPr sz="1800" spc="-37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プが</a:t>
            </a:r>
            <a:r>
              <a:rPr sz="1800" spc="-36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あ</a:t>
            </a:r>
            <a:r>
              <a:rPr sz="1800" spc="-670" dirty="0">
                <a:solidFill>
                  <a:srgbClr val="5C5C5C"/>
                </a:solidFill>
                <a:latin typeface="Microsoft JhengHei UI"/>
                <a:cs typeface="Microsoft JhengHei UI"/>
              </a:rPr>
              <a:t>り</a:t>
            </a:r>
            <a:r>
              <a:rPr sz="1800" spc="-36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ま</a:t>
            </a:r>
            <a:r>
              <a:rPr sz="1800" spc="-37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す</a:t>
            </a:r>
            <a:r>
              <a:rPr sz="1800" spc="-605" dirty="0">
                <a:solidFill>
                  <a:srgbClr val="5C5C5C"/>
                </a:solidFill>
                <a:latin typeface="Microsoft JhengHei UI"/>
                <a:cs typeface="Microsoft JhengHei UI"/>
              </a:rPr>
              <a:t>。</a:t>
            </a:r>
            <a:endParaRPr sz="1800">
              <a:latin typeface="Microsoft JhengHei UI"/>
              <a:cs typeface="Microsoft JhengHei U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-315" dirty="0">
                <a:solidFill>
                  <a:srgbClr val="5C5C5C"/>
                </a:solidFill>
                <a:latin typeface="Microsoft JhengHei UI"/>
                <a:cs typeface="Microsoft JhengHei UI"/>
              </a:rPr>
              <a:t>読み取るコード</a:t>
            </a:r>
            <a:r>
              <a:rPr sz="1800" spc="-33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の</a:t>
            </a:r>
            <a:r>
              <a:rPr sz="1800" spc="-395" dirty="0">
                <a:solidFill>
                  <a:srgbClr val="5C5C5C"/>
                </a:solidFill>
                <a:latin typeface="Microsoft JhengHei UI"/>
                <a:cs typeface="Microsoft JhengHei UI"/>
              </a:rPr>
              <a:t>デ</a:t>
            </a:r>
            <a:r>
              <a:rPr sz="1800" spc="-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ー</a:t>
            </a:r>
            <a:r>
              <a:rPr sz="1800" spc="-550" dirty="0">
                <a:solidFill>
                  <a:srgbClr val="5C5C5C"/>
                </a:solidFill>
                <a:latin typeface="Microsoft JhengHei UI"/>
                <a:cs typeface="Microsoft JhengHei UI"/>
              </a:rPr>
              <a:t>タ</a:t>
            </a:r>
            <a:r>
              <a:rPr sz="1800" spc="-34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ーに対</a:t>
            </a:r>
            <a:r>
              <a:rPr sz="1800" spc="-34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し</a:t>
            </a:r>
            <a:r>
              <a:rPr sz="1800" spc="-65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て</a:t>
            </a:r>
            <a:r>
              <a:rPr sz="1800" spc="-640" dirty="0">
                <a:solidFill>
                  <a:srgbClr val="5C5C5C"/>
                </a:solidFill>
                <a:latin typeface="Microsoft JhengHei UI"/>
                <a:cs typeface="Microsoft JhengHei UI"/>
              </a:rPr>
              <a:t>「</a:t>
            </a:r>
            <a:r>
              <a:rPr sz="1800" spc="70" dirty="0">
                <a:solidFill>
                  <a:srgbClr val="5C5C5C"/>
                </a:solidFill>
                <a:latin typeface="Microsoft JhengHei UI"/>
                <a:cs typeface="Microsoft JhengHei UI"/>
              </a:rPr>
              <a:t>shift_jis</a:t>
            </a:r>
            <a:r>
              <a:rPr sz="1800" spc="-900" dirty="0">
                <a:solidFill>
                  <a:srgbClr val="5C5C5C"/>
                </a:solidFill>
                <a:latin typeface="Microsoft JhengHei UI"/>
                <a:cs typeface="Microsoft JhengHei UI"/>
              </a:rPr>
              <a:t>」「</a:t>
            </a:r>
            <a:r>
              <a:rPr sz="1800" spc="25" dirty="0">
                <a:solidFill>
                  <a:srgbClr val="5C5C5C"/>
                </a:solidFill>
                <a:latin typeface="Microsoft JhengHei UI"/>
                <a:cs typeface="Microsoft JhengHei UI"/>
              </a:rPr>
              <a:t>utf-8</a:t>
            </a:r>
            <a:r>
              <a:rPr sz="1800" spc="-890" dirty="0">
                <a:solidFill>
                  <a:srgbClr val="5C5C5C"/>
                </a:solidFill>
                <a:latin typeface="Microsoft JhengHei UI"/>
                <a:cs typeface="Microsoft JhengHei UI"/>
              </a:rPr>
              <a:t>」</a:t>
            </a:r>
            <a:r>
              <a:rPr sz="1800" spc="-33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の</a:t>
            </a:r>
            <a:r>
              <a:rPr sz="1800" spc="-31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い</a:t>
            </a:r>
            <a:r>
              <a:rPr sz="1800" spc="-31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ず</a:t>
            </a:r>
            <a:r>
              <a:rPr sz="1800" spc="-200" dirty="0">
                <a:solidFill>
                  <a:srgbClr val="5C5C5C"/>
                </a:solidFill>
                <a:latin typeface="Microsoft JhengHei UI"/>
                <a:cs typeface="Microsoft JhengHei UI"/>
              </a:rPr>
              <a:t>れ</a:t>
            </a:r>
            <a:r>
              <a:rPr sz="1800" spc="-33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か</a:t>
            </a:r>
            <a:r>
              <a:rPr sz="1800" spc="-39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の</a:t>
            </a:r>
            <a:r>
              <a:rPr sz="1800" spc="-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エ</a:t>
            </a:r>
            <a:r>
              <a:rPr sz="1800" spc="-515" dirty="0">
                <a:solidFill>
                  <a:srgbClr val="5C5C5C"/>
                </a:solidFill>
                <a:latin typeface="Microsoft JhengHei UI"/>
                <a:cs typeface="Microsoft JhengHei UI"/>
              </a:rPr>
              <a:t>ン</a:t>
            </a:r>
            <a:r>
              <a:rPr sz="1800" spc="-495" dirty="0">
                <a:solidFill>
                  <a:srgbClr val="5C5C5C"/>
                </a:solidFill>
                <a:latin typeface="Microsoft JhengHei UI"/>
                <a:cs typeface="Microsoft JhengHei UI"/>
              </a:rPr>
              <a:t>コ</a:t>
            </a:r>
            <a:r>
              <a:rPr sz="1800" spc="-49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ー</a:t>
            </a:r>
            <a:r>
              <a:rPr sz="1800" spc="-495" dirty="0">
                <a:solidFill>
                  <a:srgbClr val="5C5C5C"/>
                </a:solidFill>
                <a:latin typeface="Microsoft JhengHei UI"/>
                <a:cs typeface="Microsoft JhengHei UI"/>
              </a:rPr>
              <a:t>ド</a:t>
            </a:r>
            <a:r>
              <a:rPr sz="1800" dirty="0">
                <a:solidFill>
                  <a:srgbClr val="5C5C5C"/>
                </a:solidFill>
                <a:latin typeface="Microsoft JhengHei UI"/>
                <a:cs typeface="Microsoft JhengHei UI"/>
              </a:rPr>
              <a:t>設</a:t>
            </a:r>
            <a:r>
              <a:rPr sz="1800" spc="10" dirty="0">
                <a:solidFill>
                  <a:srgbClr val="5C5C5C"/>
                </a:solidFill>
                <a:latin typeface="Microsoft JhengHei UI"/>
                <a:cs typeface="Microsoft JhengHei UI"/>
              </a:rPr>
              <a:t>定</a:t>
            </a:r>
            <a:r>
              <a:rPr sz="1800" spc="-12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が可</a:t>
            </a:r>
            <a:r>
              <a:rPr sz="1800" spc="-114" dirty="0">
                <a:solidFill>
                  <a:srgbClr val="5C5C5C"/>
                </a:solidFill>
                <a:latin typeface="Microsoft JhengHei UI"/>
                <a:cs typeface="Microsoft JhengHei UI"/>
              </a:rPr>
              <a:t>能</a:t>
            </a:r>
            <a:r>
              <a:rPr sz="1800" spc="-31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で</a:t>
            </a:r>
            <a:r>
              <a:rPr sz="1800" spc="-31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す</a:t>
            </a:r>
            <a:r>
              <a:rPr sz="1800" spc="-605" dirty="0">
                <a:solidFill>
                  <a:srgbClr val="5C5C5C"/>
                </a:solidFill>
                <a:latin typeface="Microsoft JhengHei UI"/>
                <a:cs typeface="Microsoft JhengHei UI"/>
              </a:rPr>
              <a:t>。</a:t>
            </a:r>
            <a:endParaRPr sz="1800">
              <a:latin typeface="Microsoft JhengHei UI"/>
              <a:cs typeface="Microsoft JhengHei UI"/>
            </a:endParaRPr>
          </a:p>
          <a:p>
            <a:pPr marL="544830">
              <a:lnSpc>
                <a:spcPct val="100000"/>
              </a:lnSpc>
              <a:spcBef>
                <a:spcPts val="1100"/>
              </a:spcBef>
            </a:pPr>
            <a:r>
              <a:rPr sz="1800" b="1" spc="-240" dirty="0">
                <a:solidFill>
                  <a:srgbClr val="006FC0"/>
                </a:solidFill>
                <a:latin typeface="Microsoft YaHei UI"/>
                <a:cs typeface="Microsoft YaHei UI"/>
              </a:rPr>
              <a:t>①カンマ区切り</a:t>
            </a:r>
            <a:endParaRPr sz="1800">
              <a:latin typeface="Microsoft YaHei UI"/>
              <a:cs typeface="Microsoft YaHei UI"/>
            </a:endParaRPr>
          </a:p>
          <a:p>
            <a:pPr marL="832485">
              <a:lnSpc>
                <a:spcPct val="100000"/>
              </a:lnSpc>
              <a:spcBef>
                <a:spcPts val="810"/>
              </a:spcBef>
            </a:pPr>
            <a:r>
              <a:rPr sz="1400" spc="-390" dirty="0">
                <a:solidFill>
                  <a:srgbClr val="5C5C5C"/>
                </a:solidFill>
                <a:latin typeface="Microsoft JhengHei UI"/>
                <a:cs typeface="Microsoft JhengHei UI"/>
              </a:rPr>
              <a:t>コ</a:t>
            </a:r>
            <a:r>
              <a:rPr sz="1400" spc="-38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ー</a:t>
            </a:r>
            <a:r>
              <a:rPr sz="1400" spc="-335" dirty="0">
                <a:solidFill>
                  <a:srgbClr val="5C5C5C"/>
                </a:solidFill>
                <a:latin typeface="Microsoft JhengHei UI"/>
                <a:cs typeface="Microsoft JhengHei UI"/>
              </a:rPr>
              <a:t>ドデ</a:t>
            </a:r>
            <a:r>
              <a:rPr sz="1400" spc="-345" dirty="0">
                <a:solidFill>
                  <a:srgbClr val="5C5C5C"/>
                </a:solidFill>
                <a:latin typeface="Microsoft JhengHei UI"/>
                <a:cs typeface="Microsoft JhengHei UI"/>
              </a:rPr>
              <a:t>ー</a:t>
            </a:r>
            <a:r>
              <a:rPr sz="1400" spc="-445" dirty="0">
                <a:solidFill>
                  <a:srgbClr val="5C5C5C"/>
                </a:solidFill>
                <a:latin typeface="Microsoft JhengHei UI"/>
                <a:cs typeface="Microsoft JhengHei UI"/>
              </a:rPr>
              <a:t>タ</a:t>
            </a:r>
            <a:r>
              <a:rPr sz="1400" spc="-170" dirty="0">
                <a:solidFill>
                  <a:srgbClr val="5C5C5C"/>
                </a:solidFill>
                <a:latin typeface="Microsoft JhengHei UI"/>
                <a:cs typeface="Microsoft JhengHei UI"/>
              </a:rPr>
              <a:t>を</a:t>
            </a:r>
            <a:r>
              <a:rPr sz="1400" spc="-185" dirty="0">
                <a:solidFill>
                  <a:srgbClr val="5C5C5C"/>
                </a:solidFill>
                <a:latin typeface="Microsoft JhengHei UI"/>
                <a:cs typeface="Microsoft JhengHei UI"/>
              </a:rPr>
              <a:t>予</a:t>
            </a:r>
            <a:r>
              <a:rPr sz="1400" spc="-265" dirty="0">
                <a:solidFill>
                  <a:srgbClr val="5C5C5C"/>
                </a:solidFill>
                <a:latin typeface="Microsoft JhengHei UI"/>
                <a:cs typeface="Microsoft JhengHei UI"/>
              </a:rPr>
              <a:t>め</a:t>
            </a:r>
            <a:r>
              <a:rPr sz="1400" spc="-55" dirty="0">
                <a:solidFill>
                  <a:srgbClr val="5C5C5C"/>
                </a:solidFill>
                <a:latin typeface="Microsoft JhengHei UI"/>
                <a:cs typeface="Microsoft JhengHei UI"/>
              </a:rPr>
              <a:t>”,”（</a:t>
            </a:r>
            <a:r>
              <a:rPr sz="1400" spc="-210" dirty="0">
                <a:solidFill>
                  <a:srgbClr val="5C5C5C"/>
                </a:solidFill>
                <a:latin typeface="Microsoft JhengHei UI"/>
                <a:cs typeface="Microsoft JhengHei UI"/>
              </a:rPr>
              <a:t>カ</a:t>
            </a:r>
            <a:r>
              <a:rPr sz="1400" spc="-355" dirty="0">
                <a:solidFill>
                  <a:srgbClr val="5C5C5C"/>
                </a:solidFill>
                <a:latin typeface="Microsoft JhengHei UI"/>
                <a:cs typeface="Microsoft JhengHei UI"/>
              </a:rPr>
              <a:t>ン</a:t>
            </a:r>
            <a:r>
              <a:rPr sz="1400" spc="-36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マ</a:t>
            </a:r>
            <a:r>
              <a:rPr sz="1400" spc="-125" dirty="0">
                <a:solidFill>
                  <a:srgbClr val="5C5C5C"/>
                </a:solidFill>
                <a:latin typeface="Microsoft JhengHei UI"/>
                <a:cs typeface="Microsoft JhengHei UI"/>
              </a:rPr>
              <a:t>）</a:t>
            </a:r>
            <a:r>
              <a:rPr sz="1400" spc="-13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で</a:t>
            </a:r>
            <a:r>
              <a:rPr sz="1400" spc="-15" dirty="0">
                <a:solidFill>
                  <a:srgbClr val="5C5C5C"/>
                </a:solidFill>
                <a:latin typeface="Microsoft JhengHei UI"/>
                <a:cs typeface="Microsoft JhengHei UI"/>
              </a:rPr>
              <a:t>区</a:t>
            </a:r>
            <a:r>
              <a:rPr sz="1400" spc="-260" dirty="0">
                <a:solidFill>
                  <a:srgbClr val="5C5C5C"/>
                </a:solidFill>
                <a:latin typeface="Microsoft JhengHei UI"/>
                <a:cs typeface="Microsoft JhengHei UI"/>
              </a:rPr>
              <a:t>切</a:t>
            </a:r>
            <a:r>
              <a:rPr sz="1400" spc="-27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っ</a:t>
            </a:r>
            <a:r>
              <a:rPr sz="1400" spc="-31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て</a:t>
            </a:r>
            <a:r>
              <a:rPr sz="1400" spc="-26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お</a:t>
            </a:r>
            <a:r>
              <a:rPr sz="1400" spc="-34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く</a:t>
            </a:r>
            <a:r>
              <a:rPr sz="1400" spc="-360" dirty="0">
                <a:solidFill>
                  <a:srgbClr val="5C5C5C"/>
                </a:solidFill>
                <a:latin typeface="Microsoft JhengHei UI"/>
                <a:cs typeface="Microsoft JhengHei UI"/>
              </a:rPr>
              <a:t>事</a:t>
            </a:r>
            <a:r>
              <a:rPr sz="1400" spc="-26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でデ</a:t>
            </a:r>
            <a:r>
              <a:rPr sz="1400" spc="-35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ー</a:t>
            </a:r>
            <a:r>
              <a:rPr sz="1400" spc="-445" dirty="0">
                <a:solidFill>
                  <a:srgbClr val="5C5C5C"/>
                </a:solidFill>
                <a:latin typeface="Microsoft JhengHei UI"/>
                <a:cs typeface="Microsoft JhengHei UI"/>
              </a:rPr>
              <a:t>タ</a:t>
            </a:r>
            <a:r>
              <a:rPr sz="1400" spc="-360" dirty="0">
                <a:solidFill>
                  <a:srgbClr val="5C5C5C"/>
                </a:solidFill>
                <a:latin typeface="Microsoft JhengHei UI"/>
                <a:cs typeface="Microsoft JhengHei UI"/>
              </a:rPr>
              <a:t>を</a:t>
            </a:r>
            <a:r>
              <a:rPr sz="1400" spc="-130" dirty="0">
                <a:solidFill>
                  <a:srgbClr val="5C5C5C"/>
                </a:solidFill>
                <a:latin typeface="Microsoft JhengHei UI"/>
                <a:cs typeface="Microsoft JhengHei UI"/>
              </a:rPr>
              <a:t>分解</a:t>
            </a:r>
            <a:r>
              <a:rPr sz="1400" spc="-14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し</a:t>
            </a:r>
            <a:r>
              <a:rPr sz="1400" spc="-28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ま</a:t>
            </a:r>
            <a:r>
              <a:rPr sz="1400" spc="-29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す</a:t>
            </a:r>
            <a:r>
              <a:rPr sz="1400" spc="-470" dirty="0">
                <a:solidFill>
                  <a:srgbClr val="5C5C5C"/>
                </a:solidFill>
                <a:latin typeface="Microsoft JhengHei UI"/>
                <a:cs typeface="Microsoft JhengHei UI"/>
              </a:rPr>
              <a:t>。</a:t>
            </a:r>
            <a:endParaRPr sz="1400">
              <a:latin typeface="Microsoft JhengHei UI"/>
              <a:cs typeface="Microsoft JhengHei U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18540" y="4205608"/>
            <a:ext cx="8020050" cy="730885"/>
          </a:xfrm>
          <a:prstGeom prst="rect">
            <a:avLst/>
          </a:prstGeom>
        </p:spPr>
        <p:txBody>
          <a:bodyPr vert="horz" wrap="square" lIns="0" tIns="133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5"/>
              </a:spcBef>
            </a:pPr>
            <a:r>
              <a:rPr sz="1800" b="1" spc="-175" dirty="0">
                <a:solidFill>
                  <a:srgbClr val="006FC0"/>
                </a:solidFill>
                <a:latin typeface="Microsoft YaHei UI"/>
                <a:cs typeface="Microsoft YaHei UI"/>
              </a:rPr>
              <a:t>③バイト指定区切り</a:t>
            </a:r>
            <a:endParaRPr sz="1800">
              <a:latin typeface="Microsoft YaHei UI"/>
              <a:cs typeface="Microsoft YaHei UI"/>
            </a:endParaRPr>
          </a:p>
          <a:p>
            <a:pPr marL="300355">
              <a:lnSpc>
                <a:spcPct val="100000"/>
              </a:lnSpc>
              <a:spcBef>
                <a:spcPts val="755"/>
              </a:spcBef>
            </a:pPr>
            <a:r>
              <a:rPr sz="1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区</a:t>
            </a:r>
            <a:r>
              <a:rPr sz="1400" spc="-15" dirty="0">
                <a:solidFill>
                  <a:srgbClr val="5C5C5C"/>
                </a:solidFill>
                <a:latin typeface="Microsoft JhengHei UI"/>
                <a:cs typeface="Microsoft JhengHei UI"/>
              </a:rPr>
              <a:t>切</a:t>
            </a:r>
            <a:r>
              <a:rPr sz="1400" spc="-530" dirty="0">
                <a:solidFill>
                  <a:srgbClr val="5C5C5C"/>
                </a:solidFill>
                <a:latin typeface="Microsoft JhengHei UI"/>
                <a:cs typeface="Microsoft JhengHei UI"/>
              </a:rPr>
              <a:t>り</a:t>
            </a:r>
            <a:r>
              <a:rPr sz="1400" spc="-25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の</a:t>
            </a:r>
            <a:r>
              <a:rPr sz="1400" spc="-15" dirty="0">
                <a:solidFill>
                  <a:srgbClr val="5C5C5C"/>
                </a:solidFill>
                <a:latin typeface="Microsoft JhengHei UI"/>
                <a:cs typeface="Microsoft JhengHei UI"/>
              </a:rPr>
              <a:t>無</a:t>
            </a:r>
            <a:r>
              <a:rPr sz="1400" spc="-26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い</a:t>
            </a:r>
            <a:r>
              <a:rPr sz="1400" spc="-445" dirty="0">
                <a:solidFill>
                  <a:srgbClr val="5C5C5C"/>
                </a:solidFill>
                <a:latin typeface="Microsoft JhengHei UI"/>
                <a:cs typeface="Microsoft JhengHei UI"/>
              </a:rPr>
              <a:t>コ</a:t>
            </a:r>
            <a:r>
              <a:rPr sz="1400" spc="-35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ー</a:t>
            </a:r>
            <a:r>
              <a:rPr sz="1400" spc="-42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ド</a:t>
            </a:r>
            <a:r>
              <a:rPr sz="1400" spc="-265" dirty="0">
                <a:solidFill>
                  <a:srgbClr val="5C5C5C"/>
                </a:solidFill>
                <a:latin typeface="Microsoft JhengHei UI"/>
                <a:cs typeface="Microsoft JhengHei UI"/>
              </a:rPr>
              <a:t>デ</a:t>
            </a:r>
            <a:r>
              <a:rPr sz="1400" spc="-35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ー</a:t>
            </a:r>
            <a:r>
              <a:rPr sz="1400" spc="-370" dirty="0">
                <a:solidFill>
                  <a:srgbClr val="5C5C5C"/>
                </a:solidFill>
                <a:latin typeface="Microsoft JhengHei UI"/>
                <a:cs typeface="Microsoft JhengHei UI"/>
              </a:rPr>
              <a:t>タ</a:t>
            </a:r>
            <a:r>
              <a:rPr sz="1400" spc="-37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に</a:t>
            </a:r>
            <a:r>
              <a:rPr sz="1400" spc="-195" dirty="0">
                <a:solidFill>
                  <a:srgbClr val="5C5C5C"/>
                </a:solidFill>
                <a:latin typeface="Microsoft JhengHei UI"/>
                <a:cs typeface="Microsoft JhengHei UI"/>
              </a:rPr>
              <a:t>対</a:t>
            </a:r>
            <a:r>
              <a:rPr sz="1400" spc="-204" dirty="0">
                <a:solidFill>
                  <a:srgbClr val="5C5C5C"/>
                </a:solidFill>
                <a:latin typeface="Microsoft JhengHei UI"/>
                <a:cs typeface="Microsoft JhengHei UI"/>
              </a:rPr>
              <a:t>し</a:t>
            </a:r>
            <a:r>
              <a:rPr sz="1400" spc="-13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て開始</a:t>
            </a:r>
            <a:r>
              <a:rPr sz="1400" spc="-14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バ</a:t>
            </a:r>
            <a:r>
              <a:rPr sz="1400" spc="-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イ</a:t>
            </a:r>
            <a:r>
              <a:rPr sz="1400" spc="-135" dirty="0">
                <a:solidFill>
                  <a:srgbClr val="5C5C5C"/>
                </a:solidFill>
                <a:latin typeface="Microsoft JhengHei UI"/>
                <a:cs typeface="Microsoft JhengHei UI"/>
              </a:rPr>
              <a:t>ト位</a:t>
            </a:r>
            <a:r>
              <a:rPr sz="1400" spc="-145" dirty="0">
                <a:solidFill>
                  <a:srgbClr val="5C5C5C"/>
                </a:solidFill>
                <a:latin typeface="Microsoft JhengHei UI"/>
                <a:cs typeface="Microsoft JhengHei UI"/>
              </a:rPr>
              <a:t>置</a:t>
            </a:r>
            <a:r>
              <a:rPr sz="1400" spc="-53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と</a:t>
            </a:r>
            <a:r>
              <a:rPr sz="1400" spc="-30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バ</a:t>
            </a:r>
            <a:r>
              <a:rPr sz="1400" spc="-310" dirty="0">
                <a:solidFill>
                  <a:srgbClr val="5C5C5C"/>
                </a:solidFill>
                <a:latin typeface="Microsoft JhengHei UI"/>
                <a:cs typeface="Microsoft JhengHei UI"/>
              </a:rPr>
              <a:t>イ</a:t>
            </a:r>
            <a:r>
              <a:rPr sz="1400" spc="-204" dirty="0">
                <a:solidFill>
                  <a:srgbClr val="5C5C5C"/>
                </a:solidFill>
                <a:latin typeface="Microsoft JhengHei UI"/>
                <a:cs typeface="Microsoft JhengHei UI"/>
              </a:rPr>
              <a:t>ト</a:t>
            </a:r>
            <a:r>
              <a:rPr sz="1400" spc="-215" dirty="0">
                <a:solidFill>
                  <a:srgbClr val="5C5C5C"/>
                </a:solidFill>
                <a:latin typeface="Microsoft JhengHei UI"/>
                <a:cs typeface="Microsoft JhengHei UI"/>
              </a:rPr>
              <a:t>数</a:t>
            </a:r>
            <a:r>
              <a:rPr sz="1400" spc="-170" dirty="0">
                <a:solidFill>
                  <a:srgbClr val="5C5C5C"/>
                </a:solidFill>
                <a:latin typeface="Microsoft JhengHei UI"/>
                <a:cs typeface="Microsoft JhengHei UI"/>
              </a:rPr>
              <a:t>を</a:t>
            </a:r>
            <a:r>
              <a:rPr sz="1400" spc="-185" dirty="0">
                <a:solidFill>
                  <a:srgbClr val="5C5C5C"/>
                </a:solidFill>
                <a:latin typeface="Microsoft JhengHei UI"/>
                <a:cs typeface="Microsoft JhengHei UI"/>
              </a:rPr>
              <a:t>指</a:t>
            </a:r>
            <a:r>
              <a:rPr sz="1400" spc="-195" dirty="0">
                <a:solidFill>
                  <a:srgbClr val="5C5C5C"/>
                </a:solidFill>
                <a:latin typeface="Microsoft JhengHei UI"/>
                <a:cs typeface="Microsoft JhengHei UI"/>
              </a:rPr>
              <a:t>定し</a:t>
            </a:r>
            <a:r>
              <a:rPr sz="1400" spc="-31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て</a:t>
            </a:r>
            <a:r>
              <a:rPr sz="1400" spc="-26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お</a:t>
            </a:r>
            <a:r>
              <a:rPr sz="1400" spc="-36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き</a:t>
            </a:r>
            <a:r>
              <a:rPr sz="1400" spc="-240" dirty="0">
                <a:solidFill>
                  <a:srgbClr val="5C5C5C"/>
                </a:solidFill>
                <a:latin typeface="Microsoft JhengHei UI"/>
                <a:cs typeface="Microsoft JhengHei UI"/>
              </a:rPr>
              <a:t>、</a:t>
            </a:r>
            <a:r>
              <a:rPr sz="1400" spc="-245" dirty="0">
                <a:solidFill>
                  <a:srgbClr val="5C5C5C"/>
                </a:solidFill>
                <a:latin typeface="Microsoft JhengHei UI"/>
                <a:cs typeface="Microsoft JhengHei UI"/>
              </a:rPr>
              <a:t>該</a:t>
            </a:r>
            <a:r>
              <a:rPr sz="1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当箇</a:t>
            </a:r>
            <a:r>
              <a:rPr sz="1400" spc="-15" dirty="0">
                <a:solidFill>
                  <a:srgbClr val="5C5C5C"/>
                </a:solidFill>
                <a:latin typeface="Microsoft JhengHei UI"/>
                <a:cs typeface="Microsoft JhengHei UI"/>
              </a:rPr>
              <a:t>所</a:t>
            </a:r>
            <a:r>
              <a:rPr sz="1400" spc="-26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のデ</a:t>
            </a:r>
            <a:r>
              <a:rPr sz="1400" spc="-35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ー</a:t>
            </a:r>
            <a:r>
              <a:rPr sz="1400" spc="-445" dirty="0">
                <a:solidFill>
                  <a:srgbClr val="5C5C5C"/>
                </a:solidFill>
                <a:latin typeface="Microsoft JhengHei UI"/>
                <a:cs typeface="Microsoft JhengHei UI"/>
              </a:rPr>
              <a:t>タ</a:t>
            </a:r>
            <a:r>
              <a:rPr sz="1400" spc="-170" dirty="0">
                <a:solidFill>
                  <a:srgbClr val="5C5C5C"/>
                </a:solidFill>
                <a:latin typeface="Microsoft JhengHei UI"/>
                <a:cs typeface="Microsoft JhengHei UI"/>
              </a:rPr>
              <a:t>を</a:t>
            </a:r>
            <a:r>
              <a:rPr sz="1400" spc="-185" dirty="0">
                <a:solidFill>
                  <a:srgbClr val="5C5C5C"/>
                </a:solidFill>
                <a:latin typeface="Microsoft JhengHei UI"/>
                <a:cs typeface="Microsoft JhengHei UI"/>
              </a:rPr>
              <a:t>抜</a:t>
            </a:r>
            <a:r>
              <a:rPr sz="1400" spc="-17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き</a:t>
            </a:r>
            <a:r>
              <a:rPr sz="1400" spc="-185" dirty="0">
                <a:solidFill>
                  <a:srgbClr val="5C5C5C"/>
                </a:solidFill>
                <a:latin typeface="Microsoft JhengHei UI"/>
                <a:cs typeface="Microsoft JhengHei UI"/>
              </a:rPr>
              <a:t>出</a:t>
            </a:r>
            <a:r>
              <a:rPr sz="1400" spc="-39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し</a:t>
            </a:r>
            <a:r>
              <a:rPr sz="1400" spc="-36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ま</a:t>
            </a:r>
            <a:r>
              <a:rPr sz="1400" spc="-34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す。</a:t>
            </a:r>
            <a:endParaRPr sz="1400">
              <a:latin typeface="Microsoft JhengHei UI"/>
              <a:cs typeface="Microsoft JhengHei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18540" y="2134311"/>
            <a:ext cx="4572000" cy="1590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73735">
              <a:lnSpc>
                <a:spcPct val="100000"/>
              </a:lnSpc>
              <a:spcBef>
                <a:spcPts val="100"/>
              </a:spcBef>
            </a:pPr>
            <a:r>
              <a:rPr sz="1800" b="1" spc="105" dirty="0">
                <a:solidFill>
                  <a:srgbClr val="252525"/>
                </a:solidFill>
                <a:latin typeface="Microsoft YaHei"/>
                <a:cs typeface="Microsoft YaHei"/>
              </a:rPr>
              <a:t>0125</a:t>
            </a:r>
            <a:r>
              <a:rPr sz="1800" b="1" spc="105" dirty="0">
                <a:solidFill>
                  <a:srgbClr val="FF0000"/>
                </a:solidFill>
                <a:latin typeface="Microsoft YaHei"/>
                <a:cs typeface="Microsoft YaHei"/>
              </a:rPr>
              <a:t>,</a:t>
            </a:r>
            <a:r>
              <a:rPr sz="1800" b="1" dirty="0">
                <a:solidFill>
                  <a:srgbClr val="252525"/>
                </a:solidFill>
                <a:latin typeface="Microsoft YaHei"/>
                <a:cs typeface="Microsoft YaHei"/>
              </a:rPr>
              <a:t>近藤益</a:t>
            </a:r>
            <a:r>
              <a:rPr sz="1800" b="1" spc="-10" dirty="0">
                <a:solidFill>
                  <a:srgbClr val="252525"/>
                </a:solidFill>
                <a:latin typeface="Microsoft YaHei"/>
                <a:cs typeface="Microsoft YaHei"/>
              </a:rPr>
              <a:t>男</a:t>
            </a:r>
            <a:r>
              <a:rPr sz="1800" b="1" spc="105" dirty="0">
                <a:solidFill>
                  <a:srgbClr val="FF0000"/>
                </a:solidFill>
                <a:latin typeface="Microsoft YaHei"/>
                <a:cs typeface="Microsoft YaHei"/>
              </a:rPr>
              <a:t>,</a:t>
            </a:r>
            <a:r>
              <a:rPr sz="1800" b="1" spc="-5" dirty="0">
                <a:solidFill>
                  <a:srgbClr val="252525"/>
                </a:solidFill>
                <a:latin typeface="Microsoft YaHei"/>
                <a:cs typeface="Microsoft YaHei"/>
              </a:rPr>
              <a:t>営業部</a:t>
            </a:r>
            <a:endParaRPr sz="180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  <a:spcBef>
                <a:spcPts val="1885"/>
              </a:spcBef>
            </a:pPr>
            <a:r>
              <a:rPr sz="1800" b="1" spc="-190" dirty="0">
                <a:solidFill>
                  <a:srgbClr val="006FC0"/>
                </a:solidFill>
                <a:latin typeface="Microsoft YaHei UI"/>
                <a:cs typeface="Microsoft YaHei UI"/>
              </a:rPr>
              <a:t>②タブ区切り</a:t>
            </a:r>
            <a:endParaRPr sz="1800">
              <a:latin typeface="Microsoft YaHei UI"/>
              <a:cs typeface="Microsoft YaHei UI"/>
            </a:endParaRPr>
          </a:p>
          <a:p>
            <a:pPr marL="300355">
              <a:lnSpc>
                <a:spcPct val="100000"/>
              </a:lnSpc>
              <a:spcBef>
                <a:spcPts val="755"/>
              </a:spcBef>
            </a:pPr>
            <a:r>
              <a:rPr sz="1400" spc="-390" dirty="0">
                <a:solidFill>
                  <a:srgbClr val="5C5C5C"/>
                </a:solidFill>
                <a:latin typeface="Microsoft JhengHei UI"/>
                <a:cs typeface="Microsoft JhengHei UI"/>
              </a:rPr>
              <a:t>コ</a:t>
            </a:r>
            <a:r>
              <a:rPr sz="1400" spc="-385" dirty="0">
                <a:solidFill>
                  <a:srgbClr val="5C5C5C"/>
                </a:solidFill>
                <a:latin typeface="Microsoft JhengHei UI"/>
                <a:cs typeface="Microsoft JhengHei UI"/>
              </a:rPr>
              <a:t>ー</a:t>
            </a:r>
            <a:r>
              <a:rPr sz="1400" spc="-33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ド</a:t>
            </a:r>
            <a:r>
              <a:rPr sz="1400" spc="-34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デ</a:t>
            </a:r>
            <a:r>
              <a:rPr sz="1400" spc="-35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ー</a:t>
            </a:r>
            <a:r>
              <a:rPr sz="1400" spc="-445" dirty="0">
                <a:solidFill>
                  <a:srgbClr val="5C5C5C"/>
                </a:solidFill>
                <a:latin typeface="Microsoft JhengHei UI"/>
                <a:cs typeface="Microsoft JhengHei UI"/>
              </a:rPr>
              <a:t>タ</a:t>
            </a:r>
            <a:r>
              <a:rPr sz="1400" spc="-345" dirty="0">
                <a:solidFill>
                  <a:srgbClr val="5C5C5C"/>
                </a:solidFill>
                <a:latin typeface="Microsoft JhengHei UI"/>
                <a:cs typeface="Microsoft JhengHei UI"/>
              </a:rPr>
              <a:t>を</a:t>
            </a:r>
            <a:r>
              <a:rPr sz="1400" spc="-10" dirty="0">
                <a:solidFill>
                  <a:srgbClr val="5C5C5C"/>
                </a:solidFill>
                <a:latin typeface="Microsoft JhengHei UI"/>
                <a:cs typeface="Microsoft JhengHei UI"/>
              </a:rPr>
              <a:t>予</a:t>
            </a:r>
            <a:r>
              <a:rPr sz="1400" spc="-265" dirty="0">
                <a:solidFill>
                  <a:srgbClr val="5C5C5C"/>
                </a:solidFill>
                <a:latin typeface="Microsoft JhengHei UI"/>
                <a:cs typeface="Microsoft JhengHei UI"/>
              </a:rPr>
              <a:t>め</a:t>
            </a:r>
            <a:r>
              <a:rPr sz="1400" spc="-445" dirty="0">
                <a:solidFill>
                  <a:srgbClr val="5C5C5C"/>
                </a:solidFill>
                <a:latin typeface="Microsoft JhengHei UI"/>
                <a:cs typeface="Microsoft JhengHei UI"/>
              </a:rPr>
              <a:t>タ</a:t>
            </a:r>
            <a:r>
              <a:rPr sz="1400" spc="-345" dirty="0">
                <a:solidFill>
                  <a:srgbClr val="5C5C5C"/>
                </a:solidFill>
                <a:latin typeface="Microsoft JhengHei UI"/>
                <a:cs typeface="Microsoft JhengHei UI"/>
              </a:rPr>
              <a:t>ブ</a:t>
            </a:r>
            <a:r>
              <a:rPr sz="1400" spc="-26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で</a:t>
            </a:r>
            <a:r>
              <a:rPr sz="1400" spc="-10" dirty="0">
                <a:solidFill>
                  <a:srgbClr val="5C5C5C"/>
                </a:solidFill>
                <a:latin typeface="Microsoft JhengHei UI"/>
                <a:cs typeface="Microsoft JhengHei UI"/>
              </a:rPr>
              <a:t>区</a:t>
            </a:r>
            <a:r>
              <a:rPr sz="1400" spc="-254" dirty="0">
                <a:solidFill>
                  <a:srgbClr val="5C5C5C"/>
                </a:solidFill>
                <a:latin typeface="Microsoft JhengHei UI"/>
                <a:cs typeface="Microsoft JhengHei UI"/>
              </a:rPr>
              <a:t>切</a:t>
            </a:r>
            <a:r>
              <a:rPr sz="1400" spc="-270" dirty="0">
                <a:solidFill>
                  <a:srgbClr val="5C5C5C"/>
                </a:solidFill>
                <a:latin typeface="Microsoft JhengHei UI"/>
                <a:cs typeface="Microsoft JhengHei UI"/>
              </a:rPr>
              <a:t>っ</a:t>
            </a:r>
            <a:r>
              <a:rPr sz="1400" spc="-31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て</a:t>
            </a:r>
            <a:r>
              <a:rPr sz="1400" spc="-26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お</a:t>
            </a:r>
            <a:r>
              <a:rPr sz="1400" spc="-34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く</a:t>
            </a:r>
            <a:r>
              <a:rPr sz="1400" spc="-365" dirty="0">
                <a:solidFill>
                  <a:srgbClr val="5C5C5C"/>
                </a:solidFill>
                <a:latin typeface="Microsoft JhengHei UI"/>
                <a:cs typeface="Microsoft JhengHei UI"/>
              </a:rPr>
              <a:t>事</a:t>
            </a:r>
            <a:r>
              <a:rPr sz="1400" spc="-26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でデ</a:t>
            </a:r>
            <a:r>
              <a:rPr sz="1400" spc="-350" dirty="0">
                <a:solidFill>
                  <a:srgbClr val="5C5C5C"/>
                </a:solidFill>
                <a:latin typeface="Microsoft JhengHei UI"/>
                <a:cs typeface="Microsoft JhengHei UI"/>
              </a:rPr>
              <a:t>ー</a:t>
            </a:r>
            <a:r>
              <a:rPr sz="1400" spc="-445" dirty="0">
                <a:solidFill>
                  <a:srgbClr val="5C5C5C"/>
                </a:solidFill>
                <a:latin typeface="Microsoft JhengHei UI"/>
                <a:cs typeface="Microsoft JhengHei UI"/>
              </a:rPr>
              <a:t>タ</a:t>
            </a:r>
            <a:r>
              <a:rPr sz="1400" spc="-360" dirty="0">
                <a:solidFill>
                  <a:srgbClr val="5C5C5C"/>
                </a:solidFill>
                <a:latin typeface="Microsoft JhengHei UI"/>
                <a:cs typeface="Microsoft JhengHei UI"/>
              </a:rPr>
              <a:t>を</a:t>
            </a:r>
            <a:r>
              <a:rPr sz="1400" spc="5" dirty="0">
                <a:solidFill>
                  <a:srgbClr val="5C5C5C"/>
                </a:solidFill>
                <a:latin typeface="Microsoft JhengHei UI"/>
                <a:cs typeface="Microsoft JhengHei UI"/>
              </a:rPr>
              <a:t>分</a:t>
            </a:r>
            <a:r>
              <a:rPr sz="1400" dirty="0">
                <a:solidFill>
                  <a:srgbClr val="5C5C5C"/>
                </a:solidFill>
                <a:latin typeface="Microsoft JhengHei UI"/>
                <a:cs typeface="Microsoft JhengHei UI"/>
              </a:rPr>
              <a:t>解</a:t>
            </a:r>
            <a:r>
              <a:rPr sz="1400" spc="-39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し</a:t>
            </a:r>
            <a:r>
              <a:rPr sz="1400" spc="-34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ま</a:t>
            </a:r>
            <a:r>
              <a:rPr sz="1400" spc="-215" dirty="0">
                <a:solidFill>
                  <a:srgbClr val="5C5C5C"/>
                </a:solidFill>
                <a:latin typeface="Microsoft JhengHei UI"/>
                <a:cs typeface="Microsoft JhengHei UI"/>
              </a:rPr>
              <a:t>す</a:t>
            </a:r>
            <a:r>
              <a:rPr sz="1400" spc="-470" dirty="0">
                <a:solidFill>
                  <a:srgbClr val="5C5C5C"/>
                </a:solidFill>
                <a:latin typeface="Microsoft JhengHei UI"/>
                <a:cs typeface="Microsoft JhengHei UI"/>
              </a:rPr>
              <a:t>。</a:t>
            </a:r>
            <a:endParaRPr sz="1400">
              <a:latin typeface="Microsoft JhengHei UI"/>
              <a:cs typeface="Microsoft JhengHei UI"/>
            </a:endParaRPr>
          </a:p>
          <a:p>
            <a:pPr marL="678180">
              <a:lnSpc>
                <a:spcPct val="100000"/>
              </a:lnSpc>
              <a:spcBef>
                <a:spcPts val="1520"/>
              </a:spcBef>
              <a:tabLst>
                <a:tab pos="1522730" algn="l"/>
                <a:tab pos="2665730" algn="l"/>
              </a:tabLst>
            </a:pPr>
            <a:r>
              <a:rPr sz="1800" b="1" spc="105" dirty="0">
                <a:solidFill>
                  <a:srgbClr val="252525"/>
                </a:solidFill>
                <a:latin typeface="Microsoft YaHei"/>
                <a:cs typeface="Microsoft YaHei"/>
              </a:rPr>
              <a:t>0125	</a:t>
            </a:r>
            <a:r>
              <a:rPr sz="1800" b="1" spc="-5" dirty="0">
                <a:solidFill>
                  <a:srgbClr val="252525"/>
                </a:solidFill>
                <a:latin typeface="Microsoft YaHei"/>
                <a:cs typeface="Microsoft YaHei"/>
              </a:rPr>
              <a:t>近藤益</a:t>
            </a:r>
            <a:r>
              <a:rPr sz="1800" b="1" dirty="0">
                <a:solidFill>
                  <a:srgbClr val="252525"/>
                </a:solidFill>
                <a:latin typeface="Microsoft YaHei"/>
                <a:cs typeface="Microsoft YaHei"/>
              </a:rPr>
              <a:t>男	</a:t>
            </a:r>
            <a:r>
              <a:rPr sz="1800" b="1" spc="-5" dirty="0">
                <a:solidFill>
                  <a:srgbClr val="252525"/>
                </a:solidFill>
                <a:latin typeface="Microsoft YaHei"/>
                <a:cs typeface="Microsoft YaHei"/>
              </a:rPr>
              <a:t>営業部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79905" y="5130800"/>
            <a:ext cx="22459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110" dirty="0">
                <a:solidFill>
                  <a:srgbClr val="252525"/>
                </a:solidFill>
                <a:latin typeface="Microsoft YaHei"/>
                <a:cs typeface="Microsoft YaHei"/>
              </a:rPr>
              <a:t>012</a:t>
            </a:r>
            <a:r>
              <a:rPr sz="1800" b="1" spc="95" dirty="0">
                <a:solidFill>
                  <a:srgbClr val="252525"/>
                </a:solidFill>
                <a:latin typeface="Microsoft YaHei"/>
                <a:cs typeface="Microsoft YaHei"/>
              </a:rPr>
              <a:t>5</a:t>
            </a:r>
            <a:r>
              <a:rPr sz="1800" b="1" dirty="0">
                <a:solidFill>
                  <a:srgbClr val="252525"/>
                </a:solidFill>
                <a:latin typeface="Microsoft YaHei"/>
                <a:cs typeface="Microsoft YaHei"/>
              </a:rPr>
              <a:t>近藤益男営業部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24855" y="2136648"/>
            <a:ext cx="807720" cy="368935"/>
          </a:xfrm>
          <a:prstGeom prst="rect">
            <a:avLst/>
          </a:prstGeom>
          <a:ln w="9525">
            <a:solidFill>
              <a:srgbClr val="252525"/>
            </a:solidFill>
          </a:ln>
        </p:spPr>
        <p:txBody>
          <a:bodyPr vert="horz" wrap="square" lIns="0" tIns="12065" rIns="0" bIns="0" rtlCol="0">
            <a:spAutoFit/>
          </a:bodyPr>
          <a:lstStyle/>
          <a:p>
            <a:pPr marL="93345">
              <a:lnSpc>
                <a:spcPct val="100000"/>
              </a:lnSpc>
              <a:spcBef>
                <a:spcPts val="95"/>
              </a:spcBef>
            </a:pPr>
            <a:r>
              <a:rPr sz="1800" b="1" spc="105" dirty="0">
                <a:solidFill>
                  <a:srgbClr val="252525"/>
                </a:solidFill>
                <a:latin typeface="Microsoft YaHei"/>
                <a:cs typeface="Microsoft YaHei"/>
              </a:rPr>
              <a:t>0125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283452" y="2136648"/>
            <a:ext cx="1108075" cy="368935"/>
          </a:xfrm>
          <a:prstGeom prst="rect">
            <a:avLst/>
          </a:prstGeom>
          <a:ln w="9525">
            <a:solidFill>
              <a:srgbClr val="252525"/>
            </a:solidFill>
          </a:ln>
        </p:spPr>
        <p:txBody>
          <a:bodyPr vert="horz" wrap="square" lIns="0" tIns="12065" rIns="0" bIns="0" rtlCol="0">
            <a:spAutoFit/>
          </a:bodyPr>
          <a:lstStyle/>
          <a:p>
            <a:pPr marL="97155">
              <a:lnSpc>
                <a:spcPct val="100000"/>
              </a:lnSpc>
              <a:spcBef>
                <a:spcPts val="95"/>
              </a:spcBef>
            </a:pPr>
            <a:r>
              <a:rPr sz="1800" b="1" spc="-5" dirty="0">
                <a:solidFill>
                  <a:srgbClr val="252525"/>
                </a:solidFill>
                <a:latin typeface="Microsoft YaHei"/>
                <a:cs typeface="Microsoft YaHei"/>
              </a:rPr>
              <a:t>近藤益男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536180" y="2136648"/>
            <a:ext cx="878205" cy="368935"/>
          </a:xfrm>
          <a:prstGeom prst="rect">
            <a:avLst/>
          </a:prstGeom>
          <a:ln w="9525">
            <a:solidFill>
              <a:srgbClr val="252525"/>
            </a:solidFill>
          </a:ln>
        </p:spPr>
        <p:txBody>
          <a:bodyPr vert="horz" wrap="square" lIns="0" tIns="12065" rIns="0" bIns="0" rtlCol="0">
            <a:spAutoFit/>
          </a:bodyPr>
          <a:lstStyle/>
          <a:p>
            <a:pPr marL="95885">
              <a:lnSpc>
                <a:spcPct val="100000"/>
              </a:lnSpc>
              <a:spcBef>
                <a:spcPts val="95"/>
              </a:spcBef>
            </a:pPr>
            <a:r>
              <a:rPr sz="1800" b="1" spc="-5" dirty="0">
                <a:solidFill>
                  <a:srgbClr val="252525"/>
                </a:solidFill>
                <a:latin typeface="Microsoft YaHei"/>
                <a:cs typeface="Microsoft YaHei"/>
              </a:rPr>
              <a:t>営業部</a:t>
            </a:r>
            <a:endParaRPr sz="1800">
              <a:latin typeface="Microsoft YaHei"/>
              <a:cs typeface="Microsoft YaHe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4416805" y="2065273"/>
            <a:ext cx="673100" cy="513080"/>
            <a:chOff x="4416805" y="2065273"/>
            <a:chExt cx="673100" cy="513080"/>
          </a:xfrm>
        </p:grpSpPr>
        <p:sp>
          <p:nvSpPr>
            <p:cNvPr id="11" name="object 11"/>
            <p:cNvSpPr/>
            <p:nvPr/>
          </p:nvSpPr>
          <p:spPr>
            <a:xfrm>
              <a:off x="4429505" y="2077973"/>
              <a:ext cx="647700" cy="487680"/>
            </a:xfrm>
            <a:custGeom>
              <a:avLst/>
              <a:gdLst/>
              <a:ahLst/>
              <a:cxnLst/>
              <a:rect l="l" t="t" r="r" b="b"/>
              <a:pathLst>
                <a:path w="647700" h="487680">
                  <a:moveTo>
                    <a:pt x="403860" y="0"/>
                  </a:moveTo>
                  <a:lnTo>
                    <a:pt x="403860" y="121920"/>
                  </a:lnTo>
                  <a:lnTo>
                    <a:pt x="0" y="121920"/>
                  </a:lnTo>
                  <a:lnTo>
                    <a:pt x="0" y="365760"/>
                  </a:lnTo>
                  <a:lnTo>
                    <a:pt x="403860" y="365760"/>
                  </a:lnTo>
                  <a:lnTo>
                    <a:pt x="403860" y="487679"/>
                  </a:lnTo>
                  <a:lnTo>
                    <a:pt x="647700" y="243839"/>
                  </a:lnTo>
                  <a:lnTo>
                    <a:pt x="403860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429505" y="2077973"/>
              <a:ext cx="647700" cy="487680"/>
            </a:xfrm>
            <a:custGeom>
              <a:avLst/>
              <a:gdLst/>
              <a:ahLst/>
              <a:cxnLst/>
              <a:rect l="l" t="t" r="r" b="b"/>
              <a:pathLst>
                <a:path w="647700" h="487680">
                  <a:moveTo>
                    <a:pt x="403860" y="487679"/>
                  </a:moveTo>
                  <a:lnTo>
                    <a:pt x="403860" y="365760"/>
                  </a:lnTo>
                  <a:lnTo>
                    <a:pt x="0" y="365760"/>
                  </a:lnTo>
                  <a:lnTo>
                    <a:pt x="0" y="121920"/>
                  </a:lnTo>
                  <a:lnTo>
                    <a:pt x="403860" y="121920"/>
                  </a:lnTo>
                  <a:lnTo>
                    <a:pt x="403860" y="0"/>
                  </a:lnTo>
                  <a:lnTo>
                    <a:pt x="647700" y="243839"/>
                  </a:lnTo>
                  <a:lnTo>
                    <a:pt x="403860" y="487679"/>
                  </a:lnTo>
                  <a:close/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5324855" y="3425952"/>
            <a:ext cx="807720" cy="368935"/>
          </a:xfrm>
          <a:prstGeom prst="rect">
            <a:avLst/>
          </a:prstGeom>
          <a:ln w="9525">
            <a:solidFill>
              <a:srgbClr val="252525"/>
            </a:solidFill>
          </a:ln>
        </p:spPr>
        <p:txBody>
          <a:bodyPr vert="horz" wrap="square" lIns="0" tIns="13335" rIns="0" bIns="0" rtlCol="0">
            <a:spAutoFit/>
          </a:bodyPr>
          <a:lstStyle/>
          <a:p>
            <a:pPr marL="93345">
              <a:lnSpc>
                <a:spcPct val="100000"/>
              </a:lnSpc>
              <a:spcBef>
                <a:spcPts val="105"/>
              </a:spcBef>
            </a:pPr>
            <a:r>
              <a:rPr sz="1800" b="1" spc="110" dirty="0">
                <a:solidFill>
                  <a:srgbClr val="252525"/>
                </a:solidFill>
                <a:latin typeface="Microsoft YaHei"/>
                <a:cs typeface="Microsoft YaHei"/>
              </a:rPr>
              <a:t>0125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283452" y="3425952"/>
            <a:ext cx="1108075" cy="368935"/>
          </a:xfrm>
          <a:prstGeom prst="rect">
            <a:avLst/>
          </a:prstGeom>
          <a:ln w="9525">
            <a:solidFill>
              <a:srgbClr val="252525"/>
            </a:solidFill>
          </a:ln>
        </p:spPr>
        <p:txBody>
          <a:bodyPr vert="horz" wrap="square" lIns="0" tIns="13335" rIns="0" bIns="0" rtlCol="0">
            <a:spAutoFit/>
          </a:bodyPr>
          <a:lstStyle/>
          <a:p>
            <a:pPr marL="97155">
              <a:lnSpc>
                <a:spcPct val="100000"/>
              </a:lnSpc>
              <a:spcBef>
                <a:spcPts val="105"/>
              </a:spcBef>
            </a:pPr>
            <a:r>
              <a:rPr sz="1800" b="1" dirty="0">
                <a:solidFill>
                  <a:srgbClr val="252525"/>
                </a:solidFill>
                <a:latin typeface="Microsoft YaHei"/>
                <a:cs typeface="Microsoft YaHei"/>
              </a:rPr>
              <a:t>近藤益男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536180" y="3425952"/>
            <a:ext cx="878205" cy="368935"/>
          </a:xfrm>
          <a:prstGeom prst="rect">
            <a:avLst/>
          </a:prstGeom>
          <a:ln w="9525">
            <a:solidFill>
              <a:srgbClr val="252525"/>
            </a:solidFill>
          </a:ln>
        </p:spPr>
        <p:txBody>
          <a:bodyPr vert="horz" wrap="square" lIns="0" tIns="13335" rIns="0" bIns="0" rtlCol="0">
            <a:spAutoFit/>
          </a:bodyPr>
          <a:lstStyle/>
          <a:p>
            <a:pPr marL="95885">
              <a:lnSpc>
                <a:spcPct val="100000"/>
              </a:lnSpc>
              <a:spcBef>
                <a:spcPts val="105"/>
              </a:spcBef>
            </a:pPr>
            <a:r>
              <a:rPr sz="1800" b="1" dirty="0">
                <a:solidFill>
                  <a:srgbClr val="252525"/>
                </a:solidFill>
                <a:latin typeface="Microsoft YaHei"/>
                <a:cs typeface="Microsoft YaHei"/>
              </a:rPr>
              <a:t>営業部</a:t>
            </a:r>
            <a:endParaRPr sz="1800">
              <a:latin typeface="Microsoft YaHei"/>
              <a:cs typeface="Microsoft YaHe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4416805" y="3354578"/>
            <a:ext cx="673100" cy="513080"/>
            <a:chOff x="4416805" y="3354578"/>
            <a:chExt cx="673100" cy="513080"/>
          </a:xfrm>
        </p:grpSpPr>
        <p:sp>
          <p:nvSpPr>
            <p:cNvPr id="17" name="object 17"/>
            <p:cNvSpPr/>
            <p:nvPr/>
          </p:nvSpPr>
          <p:spPr>
            <a:xfrm>
              <a:off x="4429505" y="3367278"/>
              <a:ext cx="647700" cy="487680"/>
            </a:xfrm>
            <a:custGeom>
              <a:avLst/>
              <a:gdLst/>
              <a:ahLst/>
              <a:cxnLst/>
              <a:rect l="l" t="t" r="r" b="b"/>
              <a:pathLst>
                <a:path w="647700" h="487679">
                  <a:moveTo>
                    <a:pt x="403860" y="0"/>
                  </a:moveTo>
                  <a:lnTo>
                    <a:pt x="403860" y="121920"/>
                  </a:lnTo>
                  <a:lnTo>
                    <a:pt x="0" y="121920"/>
                  </a:lnTo>
                  <a:lnTo>
                    <a:pt x="0" y="365760"/>
                  </a:lnTo>
                  <a:lnTo>
                    <a:pt x="403860" y="365760"/>
                  </a:lnTo>
                  <a:lnTo>
                    <a:pt x="403860" y="487680"/>
                  </a:lnTo>
                  <a:lnTo>
                    <a:pt x="647700" y="243840"/>
                  </a:lnTo>
                  <a:lnTo>
                    <a:pt x="403860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429505" y="3367278"/>
              <a:ext cx="647700" cy="487680"/>
            </a:xfrm>
            <a:custGeom>
              <a:avLst/>
              <a:gdLst/>
              <a:ahLst/>
              <a:cxnLst/>
              <a:rect l="l" t="t" r="r" b="b"/>
              <a:pathLst>
                <a:path w="647700" h="487679">
                  <a:moveTo>
                    <a:pt x="403860" y="487680"/>
                  </a:moveTo>
                  <a:lnTo>
                    <a:pt x="403860" y="365760"/>
                  </a:lnTo>
                  <a:lnTo>
                    <a:pt x="0" y="365760"/>
                  </a:lnTo>
                  <a:lnTo>
                    <a:pt x="0" y="121920"/>
                  </a:lnTo>
                  <a:lnTo>
                    <a:pt x="403860" y="121920"/>
                  </a:lnTo>
                  <a:lnTo>
                    <a:pt x="403860" y="0"/>
                  </a:lnTo>
                  <a:lnTo>
                    <a:pt x="647700" y="243840"/>
                  </a:lnTo>
                  <a:lnTo>
                    <a:pt x="403860" y="487680"/>
                  </a:lnTo>
                  <a:close/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5324855" y="5131308"/>
            <a:ext cx="807720" cy="370840"/>
          </a:xfrm>
          <a:prstGeom prst="rect">
            <a:avLst/>
          </a:prstGeom>
          <a:ln w="9525">
            <a:solidFill>
              <a:srgbClr val="252525"/>
            </a:solidFill>
          </a:ln>
        </p:spPr>
        <p:txBody>
          <a:bodyPr vert="horz" wrap="square" lIns="0" tIns="13970" rIns="0" bIns="0" rtlCol="0">
            <a:spAutoFit/>
          </a:bodyPr>
          <a:lstStyle/>
          <a:p>
            <a:pPr marL="93345">
              <a:lnSpc>
                <a:spcPct val="100000"/>
              </a:lnSpc>
              <a:spcBef>
                <a:spcPts val="110"/>
              </a:spcBef>
            </a:pPr>
            <a:r>
              <a:rPr sz="1800" b="1" spc="110" dirty="0">
                <a:solidFill>
                  <a:srgbClr val="252525"/>
                </a:solidFill>
                <a:latin typeface="Microsoft YaHei"/>
                <a:cs typeface="Microsoft YaHei"/>
              </a:rPr>
              <a:t>0125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283452" y="5131308"/>
            <a:ext cx="1108075" cy="370840"/>
          </a:xfrm>
          <a:prstGeom prst="rect">
            <a:avLst/>
          </a:prstGeom>
          <a:ln w="9525">
            <a:solidFill>
              <a:srgbClr val="252525"/>
            </a:solidFill>
          </a:ln>
        </p:spPr>
        <p:txBody>
          <a:bodyPr vert="horz" wrap="square" lIns="0" tIns="13970" rIns="0" bIns="0" rtlCol="0">
            <a:spAutoFit/>
          </a:bodyPr>
          <a:lstStyle/>
          <a:p>
            <a:pPr marL="97155">
              <a:lnSpc>
                <a:spcPct val="100000"/>
              </a:lnSpc>
              <a:spcBef>
                <a:spcPts val="110"/>
              </a:spcBef>
            </a:pPr>
            <a:r>
              <a:rPr sz="1800" b="1" dirty="0">
                <a:solidFill>
                  <a:srgbClr val="252525"/>
                </a:solidFill>
                <a:latin typeface="Microsoft YaHei"/>
                <a:cs typeface="Microsoft YaHei"/>
              </a:rPr>
              <a:t>近藤益男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536180" y="5131308"/>
            <a:ext cx="878205" cy="370840"/>
          </a:xfrm>
          <a:prstGeom prst="rect">
            <a:avLst/>
          </a:prstGeom>
          <a:ln w="9525">
            <a:solidFill>
              <a:srgbClr val="252525"/>
            </a:solidFill>
          </a:ln>
        </p:spPr>
        <p:txBody>
          <a:bodyPr vert="horz" wrap="square" lIns="0" tIns="13970" rIns="0" bIns="0" rtlCol="0">
            <a:spAutoFit/>
          </a:bodyPr>
          <a:lstStyle/>
          <a:p>
            <a:pPr marL="95885">
              <a:lnSpc>
                <a:spcPct val="100000"/>
              </a:lnSpc>
              <a:spcBef>
                <a:spcPts val="110"/>
              </a:spcBef>
            </a:pPr>
            <a:r>
              <a:rPr sz="1800" b="1" dirty="0">
                <a:solidFill>
                  <a:srgbClr val="252525"/>
                </a:solidFill>
                <a:latin typeface="Microsoft YaHei"/>
                <a:cs typeface="Microsoft YaHei"/>
              </a:rPr>
              <a:t>営業部</a:t>
            </a:r>
            <a:endParaRPr sz="1800">
              <a:latin typeface="Microsoft YaHei"/>
              <a:cs typeface="Microsoft YaHe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4416805" y="5059934"/>
            <a:ext cx="673100" cy="513080"/>
            <a:chOff x="4416805" y="5059934"/>
            <a:chExt cx="673100" cy="513080"/>
          </a:xfrm>
        </p:grpSpPr>
        <p:sp>
          <p:nvSpPr>
            <p:cNvPr id="23" name="object 23"/>
            <p:cNvSpPr/>
            <p:nvPr/>
          </p:nvSpPr>
          <p:spPr>
            <a:xfrm>
              <a:off x="4429505" y="5072634"/>
              <a:ext cx="647700" cy="487680"/>
            </a:xfrm>
            <a:custGeom>
              <a:avLst/>
              <a:gdLst/>
              <a:ahLst/>
              <a:cxnLst/>
              <a:rect l="l" t="t" r="r" b="b"/>
              <a:pathLst>
                <a:path w="647700" h="487679">
                  <a:moveTo>
                    <a:pt x="403860" y="0"/>
                  </a:moveTo>
                  <a:lnTo>
                    <a:pt x="403860" y="121920"/>
                  </a:lnTo>
                  <a:lnTo>
                    <a:pt x="0" y="121920"/>
                  </a:lnTo>
                  <a:lnTo>
                    <a:pt x="0" y="365760"/>
                  </a:lnTo>
                  <a:lnTo>
                    <a:pt x="403860" y="365760"/>
                  </a:lnTo>
                  <a:lnTo>
                    <a:pt x="403860" y="487680"/>
                  </a:lnTo>
                  <a:lnTo>
                    <a:pt x="647700" y="243840"/>
                  </a:lnTo>
                  <a:lnTo>
                    <a:pt x="403860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429505" y="5072634"/>
              <a:ext cx="647700" cy="487680"/>
            </a:xfrm>
            <a:custGeom>
              <a:avLst/>
              <a:gdLst/>
              <a:ahLst/>
              <a:cxnLst/>
              <a:rect l="l" t="t" r="r" b="b"/>
              <a:pathLst>
                <a:path w="647700" h="487679">
                  <a:moveTo>
                    <a:pt x="403860" y="487680"/>
                  </a:moveTo>
                  <a:lnTo>
                    <a:pt x="403860" y="365760"/>
                  </a:lnTo>
                  <a:lnTo>
                    <a:pt x="0" y="365760"/>
                  </a:lnTo>
                  <a:lnTo>
                    <a:pt x="0" y="121920"/>
                  </a:lnTo>
                  <a:lnTo>
                    <a:pt x="403860" y="121920"/>
                  </a:lnTo>
                  <a:lnTo>
                    <a:pt x="403860" y="0"/>
                  </a:lnTo>
                  <a:lnTo>
                    <a:pt x="647700" y="243840"/>
                  </a:lnTo>
                  <a:lnTo>
                    <a:pt x="403860" y="487680"/>
                  </a:lnTo>
                  <a:close/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3012948" y="3685349"/>
            <a:ext cx="899794" cy="545465"/>
            <a:chOff x="3012948" y="3685349"/>
            <a:chExt cx="899794" cy="545465"/>
          </a:xfrm>
        </p:grpSpPr>
        <p:sp>
          <p:nvSpPr>
            <p:cNvPr id="26" name="object 26"/>
            <p:cNvSpPr/>
            <p:nvPr/>
          </p:nvSpPr>
          <p:spPr>
            <a:xfrm>
              <a:off x="3042666" y="3696461"/>
              <a:ext cx="299085" cy="99060"/>
            </a:xfrm>
            <a:custGeom>
              <a:avLst/>
              <a:gdLst/>
              <a:ahLst/>
              <a:cxnLst/>
              <a:rect l="l" t="t" r="r" b="b"/>
              <a:pathLst>
                <a:path w="299085" h="99060">
                  <a:moveTo>
                    <a:pt x="298704" y="0"/>
                  </a:moveTo>
                  <a:lnTo>
                    <a:pt x="298057" y="38570"/>
                  </a:lnTo>
                  <a:lnTo>
                    <a:pt x="296290" y="70056"/>
                  </a:lnTo>
                  <a:lnTo>
                    <a:pt x="293667" y="91279"/>
                  </a:lnTo>
                  <a:lnTo>
                    <a:pt x="290448" y="99060"/>
                  </a:lnTo>
                  <a:lnTo>
                    <a:pt x="8254" y="99060"/>
                  </a:lnTo>
                  <a:lnTo>
                    <a:pt x="5036" y="91279"/>
                  </a:lnTo>
                  <a:lnTo>
                    <a:pt x="2412" y="70056"/>
                  </a:lnTo>
                  <a:lnTo>
                    <a:pt x="646" y="38570"/>
                  </a:lnTo>
                  <a:lnTo>
                    <a:pt x="0" y="0"/>
                  </a:lnTo>
                </a:path>
              </a:pathLst>
            </a:custGeom>
            <a:ln w="2222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12948" y="3774960"/>
              <a:ext cx="899172" cy="435851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02864" y="3910520"/>
              <a:ext cx="717803" cy="320103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60192" y="3801998"/>
              <a:ext cx="809244" cy="346328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3060192" y="3801998"/>
              <a:ext cx="809625" cy="346710"/>
            </a:xfrm>
            <a:custGeom>
              <a:avLst/>
              <a:gdLst/>
              <a:ahLst/>
              <a:cxnLst/>
              <a:rect l="l" t="t" r="r" b="b"/>
              <a:pathLst>
                <a:path w="809625" h="346710">
                  <a:moveTo>
                    <a:pt x="0" y="158369"/>
                  </a:moveTo>
                  <a:lnTo>
                    <a:pt x="2962" y="143762"/>
                  </a:lnTo>
                  <a:lnTo>
                    <a:pt x="11033" y="131810"/>
                  </a:lnTo>
                  <a:lnTo>
                    <a:pt x="22985" y="123739"/>
                  </a:lnTo>
                  <a:lnTo>
                    <a:pt x="37591" y="120776"/>
                  </a:lnTo>
                  <a:lnTo>
                    <a:pt x="134874" y="120776"/>
                  </a:lnTo>
                  <a:lnTo>
                    <a:pt x="116966" y="0"/>
                  </a:lnTo>
                  <a:lnTo>
                    <a:pt x="337184" y="120776"/>
                  </a:lnTo>
                  <a:lnTo>
                    <a:pt x="771652" y="120776"/>
                  </a:lnTo>
                  <a:lnTo>
                    <a:pt x="786258" y="123739"/>
                  </a:lnTo>
                  <a:lnTo>
                    <a:pt x="798210" y="131810"/>
                  </a:lnTo>
                  <a:lnTo>
                    <a:pt x="806281" y="143762"/>
                  </a:lnTo>
                  <a:lnTo>
                    <a:pt x="809244" y="158369"/>
                  </a:lnTo>
                  <a:lnTo>
                    <a:pt x="809244" y="214756"/>
                  </a:lnTo>
                  <a:lnTo>
                    <a:pt x="809244" y="308737"/>
                  </a:lnTo>
                  <a:lnTo>
                    <a:pt x="806281" y="323343"/>
                  </a:lnTo>
                  <a:lnTo>
                    <a:pt x="798210" y="335295"/>
                  </a:lnTo>
                  <a:lnTo>
                    <a:pt x="786258" y="343366"/>
                  </a:lnTo>
                  <a:lnTo>
                    <a:pt x="771652" y="346328"/>
                  </a:lnTo>
                  <a:lnTo>
                    <a:pt x="337184" y="346328"/>
                  </a:lnTo>
                  <a:lnTo>
                    <a:pt x="134874" y="346328"/>
                  </a:lnTo>
                  <a:lnTo>
                    <a:pt x="37591" y="346328"/>
                  </a:lnTo>
                  <a:lnTo>
                    <a:pt x="22985" y="343366"/>
                  </a:lnTo>
                  <a:lnTo>
                    <a:pt x="11033" y="335295"/>
                  </a:lnTo>
                  <a:lnTo>
                    <a:pt x="2962" y="323343"/>
                  </a:lnTo>
                  <a:lnTo>
                    <a:pt x="0" y="308737"/>
                  </a:lnTo>
                  <a:lnTo>
                    <a:pt x="0" y="214756"/>
                  </a:lnTo>
                  <a:lnTo>
                    <a:pt x="0" y="158369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1850135" y="3685349"/>
            <a:ext cx="899794" cy="545465"/>
            <a:chOff x="1850135" y="3685349"/>
            <a:chExt cx="899794" cy="545465"/>
          </a:xfrm>
        </p:grpSpPr>
        <p:sp>
          <p:nvSpPr>
            <p:cNvPr id="32" name="object 32"/>
            <p:cNvSpPr/>
            <p:nvPr/>
          </p:nvSpPr>
          <p:spPr>
            <a:xfrm>
              <a:off x="1879853" y="3696461"/>
              <a:ext cx="299085" cy="99060"/>
            </a:xfrm>
            <a:custGeom>
              <a:avLst/>
              <a:gdLst/>
              <a:ahLst/>
              <a:cxnLst/>
              <a:rect l="l" t="t" r="r" b="b"/>
              <a:pathLst>
                <a:path w="299085" h="99060">
                  <a:moveTo>
                    <a:pt x="298703" y="0"/>
                  </a:moveTo>
                  <a:lnTo>
                    <a:pt x="298057" y="38570"/>
                  </a:lnTo>
                  <a:lnTo>
                    <a:pt x="296290" y="70056"/>
                  </a:lnTo>
                  <a:lnTo>
                    <a:pt x="293667" y="91279"/>
                  </a:lnTo>
                  <a:lnTo>
                    <a:pt x="290448" y="99060"/>
                  </a:lnTo>
                  <a:lnTo>
                    <a:pt x="8254" y="99060"/>
                  </a:lnTo>
                  <a:lnTo>
                    <a:pt x="5036" y="91279"/>
                  </a:lnTo>
                  <a:lnTo>
                    <a:pt x="2412" y="70056"/>
                  </a:lnTo>
                  <a:lnTo>
                    <a:pt x="646" y="38570"/>
                  </a:lnTo>
                  <a:lnTo>
                    <a:pt x="0" y="0"/>
                  </a:lnTo>
                </a:path>
              </a:pathLst>
            </a:custGeom>
            <a:ln w="2222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50135" y="3774960"/>
              <a:ext cx="899172" cy="435851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40051" y="3910520"/>
              <a:ext cx="717804" cy="320103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97379" y="3801998"/>
              <a:ext cx="809244" cy="346328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1897379" y="3801998"/>
              <a:ext cx="809625" cy="346710"/>
            </a:xfrm>
            <a:custGeom>
              <a:avLst/>
              <a:gdLst/>
              <a:ahLst/>
              <a:cxnLst/>
              <a:rect l="l" t="t" r="r" b="b"/>
              <a:pathLst>
                <a:path w="809625" h="346710">
                  <a:moveTo>
                    <a:pt x="0" y="158369"/>
                  </a:moveTo>
                  <a:lnTo>
                    <a:pt x="2962" y="143762"/>
                  </a:lnTo>
                  <a:lnTo>
                    <a:pt x="11033" y="131810"/>
                  </a:lnTo>
                  <a:lnTo>
                    <a:pt x="22985" y="123739"/>
                  </a:lnTo>
                  <a:lnTo>
                    <a:pt x="37592" y="120776"/>
                  </a:lnTo>
                  <a:lnTo>
                    <a:pt x="134874" y="120776"/>
                  </a:lnTo>
                  <a:lnTo>
                    <a:pt x="116967" y="0"/>
                  </a:lnTo>
                  <a:lnTo>
                    <a:pt x="337184" y="120776"/>
                  </a:lnTo>
                  <a:lnTo>
                    <a:pt x="771651" y="120776"/>
                  </a:lnTo>
                  <a:lnTo>
                    <a:pt x="786258" y="123739"/>
                  </a:lnTo>
                  <a:lnTo>
                    <a:pt x="798210" y="131810"/>
                  </a:lnTo>
                  <a:lnTo>
                    <a:pt x="806281" y="143762"/>
                  </a:lnTo>
                  <a:lnTo>
                    <a:pt x="809244" y="158369"/>
                  </a:lnTo>
                  <a:lnTo>
                    <a:pt x="809244" y="214756"/>
                  </a:lnTo>
                  <a:lnTo>
                    <a:pt x="809244" y="308737"/>
                  </a:lnTo>
                  <a:lnTo>
                    <a:pt x="806281" y="323343"/>
                  </a:lnTo>
                  <a:lnTo>
                    <a:pt x="798210" y="335295"/>
                  </a:lnTo>
                  <a:lnTo>
                    <a:pt x="786258" y="343366"/>
                  </a:lnTo>
                  <a:lnTo>
                    <a:pt x="771651" y="346328"/>
                  </a:lnTo>
                  <a:lnTo>
                    <a:pt x="337184" y="346328"/>
                  </a:lnTo>
                  <a:lnTo>
                    <a:pt x="134874" y="346328"/>
                  </a:lnTo>
                  <a:lnTo>
                    <a:pt x="37592" y="346328"/>
                  </a:lnTo>
                  <a:lnTo>
                    <a:pt x="22985" y="343366"/>
                  </a:lnTo>
                  <a:lnTo>
                    <a:pt x="11033" y="335295"/>
                  </a:lnTo>
                  <a:lnTo>
                    <a:pt x="2962" y="323343"/>
                  </a:lnTo>
                  <a:lnTo>
                    <a:pt x="0" y="308737"/>
                  </a:lnTo>
                  <a:lnTo>
                    <a:pt x="0" y="214756"/>
                  </a:lnTo>
                  <a:lnTo>
                    <a:pt x="0" y="158369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1922139" y="3955542"/>
            <a:ext cx="192278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9539">
              <a:lnSpc>
                <a:spcPct val="100000"/>
              </a:lnSpc>
              <a:spcBef>
                <a:spcPts val="100"/>
              </a:spcBef>
              <a:tabLst>
                <a:tab pos="1292225" algn="l"/>
              </a:tabLst>
            </a:pPr>
            <a:r>
              <a:rPr sz="900" b="1" spc="-120" dirty="0">
                <a:solidFill>
                  <a:srgbClr val="252525"/>
                </a:solidFill>
                <a:latin typeface="Microsoft YaHei UI"/>
                <a:cs typeface="Microsoft YaHei UI"/>
              </a:rPr>
              <a:t>タブ区切</a:t>
            </a:r>
            <a:r>
              <a:rPr sz="900" b="1" spc="-114" dirty="0">
                <a:solidFill>
                  <a:srgbClr val="252525"/>
                </a:solidFill>
                <a:latin typeface="Microsoft YaHei UI"/>
                <a:cs typeface="Microsoft YaHei UI"/>
              </a:rPr>
              <a:t>り</a:t>
            </a:r>
            <a:r>
              <a:rPr sz="900" b="1" dirty="0">
                <a:solidFill>
                  <a:srgbClr val="252525"/>
                </a:solidFill>
                <a:latin typeface="Microsoft YaHei UI"/>
                <a:cs typeface="Microsoft YaHei UI"/>
              </a:rPr>
              <a:t>	</a:t>
            </a:r>
            <a:r>
              <a:rPr sz="900" b="1" spc="-120" dirty="0">
                <a:solidFill>
                  <a:srgbClr val="252525"/>
                </a:solidFill>
                <a:latin typeface="Microsoft YaHei UI"/>
                <a:cs typeface="Microsoft YaHei UI"/>
              </a:rPr>
              <a:t>タブ区切り</a:t>
            </a:r>
            <a:endParaRPr sz="900">
              <a:latin typeface="Microsoft YaHei UI"/>
              <a:cs typeface="Microsoft YaHei UI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758951" y="5431853"/>
            <a:ext cx="2804160" cy="940435"/>
            <a:chOff x="758951" y="5431853"/>
            <a:chExt cx="2804160" cy="940435"/>
          </a:xfrm>
        </p:grpSpPr>
        <p:sp>
          <p:nvSpPr>
            <p:cNvPr id="39" name="object 39"/>
            <p:cNvSpPr/>
            <p:nvPr/>
          </p:nvSpPr>
          <p:spPr>
            <a:xfrm>
              <a:off x="1219961" y="5442965"/>
              <a:ext cx="678180" cy="108585"/>
            </a:xfrm>
            <a:custGeom>
              <a:avLst/>
              <a:gdLst/>
              <a:ahLst/>
              <a:cxnLst/>
              <a:rect l="l" t="t" r="r" b="b"/>
              <a:pathLst>
                <a:path w="678180" h="108585">
                  <a:moveTo>
                    <a:pt x="678180" y="0"/>
                  </a:moveTo>
                  <a:lnTo>
                    <a:pt x="677467" y="42142"/>
                  </a:lnTo>
                  <a:lnTo>
                    <a:pt x="675528" y="76533"/>
                  </a:lnTo>
                  <a:lnTo>
                    <a:pt x="672661" y="99708"/>
                  </a:lnTo>
                  <a:lnTo>
                    <a:pt x="669163" y="108204"/>
                  </a:lnTo>
                  <a:lnTo>
                    <a:pt x="9016" y="108204"/>
                  </a:lnTo>
                  <a:lnTo>
                    <a:pt x="5507" y="99708"/>
                  </a:lnTo>
                  <a:lnTo>
                    <a:pt x="2641" y="76533"/>
                  </a:lnTo>
                  <a:lnTo>
                    <a:pt x="708" y="42142"/>
                  </a:lnTo>
                  <a:lnTo>
                    <a:pt x="0" y="0"/>
                  </a:lnTo>
                </a:path>
              </a:pathLst>
            </a:custGeom>
            <a:ln w="22225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925573" y="5442965"/>
              <a:ext cx="908685" cy="113030"/>
            </a:xfrm>
            <a:custGeom>
              <a:avLst/>
              <a:gdLst/>
              <a:ahLst/>
              <a:cxnLst/>
              <a:rect l="l" t="t" r="r" b="b"/>
              <a:pathLst>
                <a:path w="908685" h="113029">
                  <a:moveTo>
                    <a:pt x="908303" y="0"/>
                  </a:moveTo>
                  <a:lnTo>
                    <a:pt x="907567" y="43874"/>
                  </a:lnTo>
                  <a:lnTo>
                    <a:pt x="905557" y="79724"/>
                  </a:lnTo>
                  <a:lnTo>
                    <a:pt x="902571" y="103905"/>
                  </a:lnTo>
                  <a:lnTo>
                    <a:pt x="898906" y="112776"/>
                  </a:lnTo>
                  <a:lnTo>
                    <a:pt x="9398" y="112776"/>
                  </a:lnTo>
                  <a:lnTo>
                    <a:pt x="5732" y="103905"/>
                  </a:lnTo>
                  <a:lnTo>
                    <a:pt x="2746" y="79724"/>
                  </a:lnTo>
                  <a:lnTo>
                    <a:pt x="736" y="43874"/>
                  </a:lnTo>
                  <a:lnTo>
                    <a:pt x="0" y="0"/>
                  </a:lnTo>
                </a:path>
              </a:pathLst>
            </a:custGeom>
            <a:ln w="22224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2849118" y="5442965"/>
              <a:ext cx="702945" cy="108585"/>
            </a:xfrm>
            <a:custGeom>
              <a:avLst/>
              <a:gdLst/>
              <a:ahLst/>
              <a:cxnLst/>
              <a:rect l="l" t="t" r="r" b="b"/>
              <a:pathLst>
                <a:path w="702945" h="108585">
                  <a:moveTo>
                    <a:pt x="702564" y="0"/>
                  </a:moveTo>
                  <a:lnTo>
                    <a:pt x="701851" y="42142"/>
                  </a:lnTo>
                  <a:lnTo>
                    <a:pt x="699912" y="76533"/>
                  </a:lnTo>
                  <a:lnTo>
                    <a:pt x="697045" y="99708"/>
                  </a:lnTo>
                  <a:lnTo>
                    <a:pt x="693546" y="108204"/>
                  </a:lnTo>
                  <a:lnTo>
                    <a:pt x="9017" y="108204"/>
                  </a:lnTo>
                  <a:lnTo>
                    <a:pt x="5518" y="99708"/>
                  </a:lnTo>
                  <a:lnTo>
                    <a:pt x="2651" y="76533"/>
                  </a:lnTo>
                  <a:lnTo>
                    <a:pt x="712" y="42142"/>
                  </a:lnTo>
                  <a:lnTo>
                    <a:pt x="0" y="0"/>
                  </a:lnTo>
                </a:path>
              </a:pathLst>
            </a:custGeom>
            <a:ln w="22225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58951" y="5533643"/>
              <a:ext cx="1068311" cy="838187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9243" y="5881115"/>
              <a:ext cx="867143" cy="458749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06195" y="5561202"/>
              <a:ext cx="978408" cy="748157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806195" y="5561202"/>
              <a:ext cx="978535" cy="748665"/>
            </a:xfrm>
            <a:custGeom>
              <a:avLst/>
              <a:gdLst/>
              <a:ahLst/>
              <a:cxnLst/>
              <a:rect l="l" t="t" r="r" b="b"/>
              <a:pathLst>
                <a:path w="978535" h="748664">
                  <a:moveTo>
                    <a:pt x="0" y="359537"/>
                  </a:moveTo>
                  <a:lnTo>
                    <a:pt x="6107" y="329283"/>
                  </a:lnTo>
                  <a:lnTo>
                    <a:pt x="22764" y="304577"/>
                  </a:lnTo>
                  <a:lnTo>
                    <a:pt x="47470" y="287920"/>
                  </a:lnTo>
                  <a:lnTo>
                    <a:pt x="77723" y="281813"/>
                  </a:lnTo>
                  <a:lnTo>
                    <a:pt x="570738" y="281813"/>
                  </a:lnTo>
                  <a:lnTo>
                    <a:pt x="820420" y="0"/>
                  </a:lnTo>
                  <a:lnTo>
                    <a:pt x="815340" y="281813"/>
                  </a:lnTo>
                  <a:lnTo>
                    <a:pt x="900684" y="281813"/>
                  </a:lnTo>
                  <a:lnTo>
                    <a:pt x="930937" y="287920"/>
                  </a:lnTo>
                  <a:lnTo>
                    <a:pt x="955643" y="304577"/>
                  </a:lnTo>
                  <a:lnTo>
                    <a:pt x="972300" y="329283"/>
                  </a:lnTo>
                  <a:lnTo>
                    <a:pt x="978408" y="359537"/>
                  </a:lnTo>
                  <a:lnTo>
                    <a:pt x="978408" y="476123"/>
                  </a:lnTo>
                  <a:lnTo>
                    <a:pt x="978408" y="670433"/>
                  </a:lnTo>
                  <a:lnTo>
                    <a:pt x="972300" y="700686"/>
                  </a:lnTo>
                  <a:lnTo>
                    <a:pt x="955643" y="725392"/>
                  </a:lnTo>
                  <a:lnTo>
                    <a:pt x="930937" y="742049"/>
                  </a:lnTo>
                  <a:lnTo>
                    <a:pt x="900684" y="748157"/>
                  </a:lnTo>
                  <a:lnTo>
                    <a:pt x="815340" y="748157"/>
                  </a:lnTo>
                  <a:lnTo>
                    <a:pt x="570738" y="748157"/>
                  </a:lnTo>
                  <a:lnTo>
                    <a:pt x="77723" y="748157"/>
                  </a:lnTo>
                  <a:lnTo>
                    <a:pt x="47470" y="742049"/>
                  </a:lnTo>
                  <a:lnTo>
                    <a:pt x="22764" y="725392"/>
                  </a:lnTo>
                  <a:lnTo>
                    <a:pt x="6107" y="700686"/>
                  </a:lnTo>
                  <a:lnTo>
                    <a:pt x="0" y="670433"/>
                  </a:lnTo>
                  <a:lnTo>
                    <a:pt x="0" y="476123"/>
                  </a:lnTo>
                  <a:lnTo>
                    <a:pt x="0" y="359537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908710" y="5927547"/>
            <a:ext cx="6743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252525"/>
                </a:solidFill>
                <a:latin typeface="Microsoft YaHei UI"/>
                <a:cs typeface="Microsoft YaHei UI"/>
              </a:rPr>
              <a:t>開始位置</a:t>
            </a:r>
            <a:r>
              <a:rPr sz="900" b="1" spc="-5" dirty="0">
                <a:solidFill>
                  <a:srgbClr val="252525"/>
                </a:solidFill>
                <a:latin typeface="Microsoft YaHei UI"/>
                <a:cs typeface="Microsoft YaHei UI"/>
              </a:rPr>
              <a:t>：</a:t>
            </a:r>
            <a:r>
              <a:rPr sz="900" b="1" spc="40" dirty="0">
                <a:solidFill>
                  <a:srgbClr val="252525"/>
                </a:solidFill>
                <a:latin typeface="Microsoft YaHei UI"/>
                <a:cs typeface="Microsoft YaHei UI"/>
              </a:rPr>
              <a:t>0 </a:t>
            </a:r>
            <a:r>
              <a:rPr sz="900" b="1" spc="-105" dirty="0">
                <a:solidFill>
                  <a:srgbClr val="252525"/>
                </a:solidFill>
                <a:latin typeface="Microsoft YaHei UI"/>
                <a:cs typeface="Microsoft YaHei UI"/>
              </a:rPr>
              <a:t>バ</a:t>
            </a:r>
            <a:r>
              <a:rPr sz="900" b="1" spc="-200" dirty="0">
                <a:solidFill>
                  <a:srgbClr val="252525"/>
                </a:solidFill>
                <a:latin typeface="Microsoft YaHei UI"/>
                <a:cs typeface="Microsoft YaHei UI"/>
              </a:rPr>
              <a:t>イ</a:t>
            </a:r>
            <a:r>
              <a:rPr sz="900" b="1" spc="-195" dirty="0">
                <a:solidFill>
                  <a:srgbClr val="252525"/>
                </a:solidFill>
                <a:latin typeface="Microsoft YaHei UI"/>
                <a:cs typeface="Microsoft YaHei UI"/>
              </a:rPr>
              <a:t>ト</a:t>
            </a:r>
            <a:r>
              <a:rPr sz="900" b="1" dirty="0">
                <a:solidFill>
                  <a:srgbClr val="252525"/>
                </a:solidFill>
                <a:latin typeface="Microsoft YaHei UI"/>
                <a:cs typeface="Microsoft YaHei UI"/>
              </a:rPr>
              <a:t>数</a:t>
            </a:r>
            <a:r>
              <a:rPr sz="900" b="1" spc="-20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sz="900" b="1" spc="25" dirty="0">
                <a:solidFill>
                  <a:srgbClr val="252525"/>
                </a:solidFill>
                <a:latin typeface="Microsoft YaHei UI"/>
                <a:cs typeface="Microsoft YaHei UI"/>
              </a:rPr>
              <a:t>：4</a:t>
            </a:r>
            <a:endParaRPr sz="900">
              <a:latin typeface="Microsoft YaHei UI"/>
              <a:cs typeface="Microsoft YaHei UI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1912620" y="5561076"/>
            <a:ext cx="1068705" cy="810895"/>
            <a:chOff x="1912620" y="5561076"/>
            <a:chExt cx="1068705" cy="810895"/>
          </a:xfrm>
        </p:grpSpPr>
        <p:pic>
          <p:nvPicPr>
            <p:cNvPr id="48" name="object 4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912620" y="5561076"/>
              <a:ext cx="1068311" cy="81075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962912" y="5881116"/>
              <a:ext cx="867143" cy="458749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959864" y="5588647"/>
              <a:ext cx="978408" cy="720712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1959864" y="5588647"/>
              <a:ext cx="978535" cy="720725"/>
            </a:xfrm>
            <a:custGeom>
              <a:avLst/>
              <a:gdLst/>
              <a:ahLst/>
              <a:cxnLst/>
              <a:rect l="l" t="t" r="r" b="b"/>
              <a:pathLst>
                <a:path w="978535" h="720725">
                  <a:moveTo>
                    <a:pt x="0" y="332092"/>
                  </a:moveTo>
                  <a:lnTo>
                    <a:pt x="6107" y="301838"/>
                  </a:lnTo>
                  <a:lnTo>
                    <a:pt x="22764" y="277133"/>
                  </a:lnTo>
                  <a:lnTo>
                    <a:pt x="47470" y="260476"/>
                  </a:lnTo>
                  <a:lnTo>
                    <a:pt x="77724" y="254368"/>
                  </a:lnTo>
                  <a:lnTo>
                    <a:pt x="163068" y="254368"/>
                  </a:lnTo>
                  <a:lnTo>
                    <a:pt x="435991" y="0"/>
                  </a:lnTo>
                  <a:lnTo>
                    <a:pt x="407669" y="254368"/>
                  </a:lnTo>
                  <a:lnTo>
                    <a:pt x="900684" y="254368"/>
                  </a:lnTo>
                  <a:lnTo>
                    <a:pt x="930937" y="260476"/>
                  </a:lnTo>
                  <a:lnTo>
                    <a:pt x="955643" y="277133"/>
                  </a:lnTo>
                  <a:lnTo>
                    <a:pt x="972300" y="301838"/>
                  </a:lnTo>
                  <a:lnTo>
                    <a:pt x="978408" y="332092"/>
                  </a:lnTo>
                  <a:lnTo>
                    <a:pt x="978408" y="448678"/>
                  </a:lnTo>
                  <a:lnTo>
                    <a:pt x="978408" y="642988"/>
                  </a:lnTo>
                  <a:lnTo>
                    <a:pt x="972300" y="673242"/>
                  </a:lnTo>
                  <a:lnTo>
                    <a:pt x="955643" y="697947"/>
                  </a:lnTo>
                  <a:lnTo>
                    <a:pt x="930937" y="714604"/>
                  </a:lnTo>
                  <a:lnTo>
                    <a:pt x="900684" y="720712"/>
                  </a:lnTo>
                  <a:lnTo>
                    <a:pt x="407669" y="720712"/>
                  </a:lnTo>
                  <a:lnTo>
                    <a:pt x="163068" y="720712"/>
                  </a:lnTo>
                  <a:lnTo>
                    <a:pt x="77724" y="720712"/>
                  </a:lnTo>
                  <a:lnTo>
                    <a:pt x="47470" y="714604"/>
                  </a:lnTo>
                  <a:lnTo>
                    <a:pt x="22764" y="697947"/>
                  </a:lnTo>
                  <a:lnTo>
                    <a:pt x="6107" y="673242"/>
                  </a:lnTo>
                  <a:lnTo>
                    <a:pt x="0" y="642988"/>
                  </a:lnTo>
                  <a:lnTo>
                    <a:pt x="0" y="448678"/>
                  </a:lnTo>
                  <a:lnTo>
                    <a:pt x="0" y="332092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2" name="object 52"/>
          <p:cNvSpPr txBox="1"/>
          <p:nvPr/>
        </p:nvSpPr>
        <p:spPr>
          <a:xfrm>
            <a:off x="2062352" y="5927547"/>
            <a:ext cx="6743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252525"/>
                </a:solidFill>
                <a:latin typeface="Microsoft YaHei UI"/>
                <a:cs typeface="Microsoft YaHei UI"/>
              </a:rPr>
              <a:t>開始位置：</a:t>
            </a:r>
            <a:r>
              <a:rPr sz="900" b="1" spc="40" dirty="0">
                <a:solidFill>
                  <a:srgbClr val="252525"/>
                </a:solidFill>
                <a:latin typeface="Microsoft YaHei UI"/>
                <a:cs typeface="Microsoft YaHei UI"/>
              </a:rPr>
              <a:t>4 </a:t>
            </a:r>
            <a:r>
              <a:rPr sz="900" b="1" spc="-105" dirty="0">
                <a:solidFill>
                  <a:srgbClr val="252525"/>
                </a:solidFill>
                <a:latin typeface="Microsoft YaHei UI"/>
                <a:cs typeface="Microsoft YaHei UI"/>
              </a:rPr>
              <a:t>バ</a:t>
            </a:r>
            <a:r>
              <a:rPr sz="900" b="1" spc="-200" dirty="0">
                <a:solidFill>
                  <a:srgbClr val="252525"/>
                </a:solidFill>
                <a:latin typeface="Microsoft YaHei UI"/>
                <a:cs typeface="Microsoft YaHei UI"/>
              </a:rPr>
              <a:t>イ</a:t>
            </a:r>
            <a:r>
              <a:rPr sz="900" b="1" spc="-195" dirty="0">
                <a:solidFill>
                  <a:srgbClr val="252525"/>
                </a:solidFill>
                <a:latin typeface="Microsoft YaHei UI"/>
                <a:cs typeface="Microsoft YaHei UI"/>
              </a:rPr>
              <a:t>ト</a:t>
            </a:r>
            <a:r>
              <a:rPr sz="900" b="1" dirty="0">
                <a:solidFill>
                  <a:srgbClr val="252525"/>
                </a:solidFill>
                <a:latin typeface="Microsoft YaHei UI"/>
                <a:cs typeface="Microsoft YaHei UI"/>
              </a:rPr>
              <a:t>数</a:t>
            </a:r>
            <a:r>
              <a:rPr sz="900" b="1" spc="-20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sz="900" b="1" spc="25" dirty="0">
                <a:solidFill>
                  <a:srgbClr val="252525"/>
                </a:solidFill>
                <a:latin typeface="Microsoft YaHei UI"/>
                <a:cs typeface="Microsoft YaHei UI"/>
              </a:rPr>
              <a:t>：8</a:t>
            </a:r>
            <a:endParaRPr sz="900">
              <a:latin typeface="Microsoft YaHei UI"/>
              <a:cs typeface="Microsoft YaHei UI"/>
            </a:endParaRPr>
          </a:p>
        </p:txBody>
      </p:sp>
      <p:grpSp>
        <p:nvGrpSpPr>
          <p:cNvPr id="53" name="object 53"/>
          <p:cNvGrpSpPr/>
          <p:nvPr/>
        </p:nvGrpSpPr>
        <p:grpSpPr>
          <a:xfrm>
            <a:off x="3043427" y="5524500"/>
            <a:ext cx="1066800" cy="847725"/>
            <a:chOff x="3043427" y="5524500"/>
            <a:chExt cx="1066800" cy="847725"/>
          </a:xfrm>
        </p:grpSpPr>
        <p:pic>
          <p:nvPicPr>
            <p:cNvPr id="54" name="object 5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043427" y="5524500"/>
              <a:ext cx="1066787" cy="847331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093719" y="5881115"/>
              <a:ext cx="944892" cy="458749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090671" y="5552059"/>
              <a:ext cx="976883" cy="757301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3090671" y="5552059"/>
              <a:ext cx="977265" cy="757555"/>
            </a:xfrm>
            <a:custGeom>
              <a:avLst/>
              <a:gdLst/>
              <a:ahLst/>
              <a:cxnLst/>
              <a:rect l="l" t="t" r="r" b="b"/>
              <a:pathLst>
                <a:path w="977264" h="757554">
                  <a:moveTo>
                    <a:pt x="0" y="368680"/>
                  </a:moveTo>
                  <a:lnTo>
                    <a:pt x="6107" y="338427"/>
                  </a:lnTo>
                  <a:lnTo>
                    <a:pt x="22764" y="313721"/>
                  </a:lnTo>
                  <a:lnTo>
                    <a:pt x="47470" y="297064"/>
                  </a:lnTo>
                  <a:lnTo>
                    <a:pt x="77723" y="290956"/>
                  </a:lnTo>
                  <a:lnTo>
                    <a:pt x="162813" y="290956"/>
                  </a:lnTo>
                  <a:lnTo>
                    <a:pt x="133730" y="0"/>
                  </a:lnTo>
                  <a:lnTo>
                    <a:pt x="407035" y="290956"/>
                  </a:lnTo>
                  <a:lnTo>
                    <a:pt x="899160" y="290956"/>
                  </a:lnTo>
                  <a:lnTo>
                    <a:pt x="929413" y="297064"/>
                  </a:lnTo>
                  <a:lnTo>
                    <a:pt x="954119" y="313721"/>
                  </a:lnTo>
                  <a:lnTo>
                    <a:pt x="970776" y="338427"/>
                  </a:lnTo>
                  <a:lnTo>
                    <a:pt x="976883" y="368680"/>
                  </a:lnTo>
                  <a:lnTo>
                    <a:pt x="976883" y="485266"/>
                  </a:lnTo>
                  <a:lnTo>
                    <a:pt x="976883" y="679576"/>
                  </a:lnTo>
                  <a:lnTo>
                    <a:pt x="970776" y="709830"/>
                  </a:lnTo>
                  <a:lnTo>
                    <a:pt x="954119" y="734536"/>
                  </a:lnTo>
                  <a:lnTo>
                    <a:pt x="929413" y="751193"/>
                  </a:lnTo>
                  <a:lnTo>
                    <a:pt x="899160" y="757300"/>
                  </a:lnTo>
                  <a:lnTo>
                    <a:pt x="407035" y="757300"/>
                  </a:lnTo>
                  <a:lnTo>
                    <a:pt x="162813" y="757300"/>
                  </a:lnTo>
                  <a:lnTo>
                    <a:pt x="77723" y="757300"/>
                  </a:lnTo>
                  <a:lnTo>
                    <a:pt x="47470" y="751193"/>
                  </a:lnTo>
                  <a:lnTo>
                    <a:pt x="22764" y="734536"/>
                  </a:lnTo>
                  <a:lnTo>
                    <a:pt x="6107" y="709830"/>
                  </a:lnTo>
                  <a:lnTo>
                    <a:pt x="0" y="679576"/>
                  </a:lnTo>
                  <a:lnTo>
                    <a:pt x="0" y="485266"/>
                  </a:lnTo>
                  <a:lnTo>
                    <a:pt x="0" y="368680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3192526" y="5927547"/>
            <a:ext cx="7524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252525"/>
                </a:solidFill>
                <a:latin typeface="Microsoft YaHei UI"/>
                <a:cs typeface="Microsoft YaHei UI"/>
              </a:rPr>
              <a:t>開始位置：</a:t>
            </a:r>
            <a:r>
              <a:rPr sz="900" b="1" spc="40" dirty="0">
                <a:solidFill>
                  <a:srgbClr val="252525"/>
                </a:solidFill>
                <a:latin typeface="Microsoft YaHei UI"/>
                <a:cs typeface="Microsoft YaHei UI"/>
              </a:rPr>
              <a:t>12 </a:t>
            </a:r>
            <a:r>
              <a:rPr sz="900" b="1" spc="-105" dirty="0">
                <a:solidFill>
                  <a:srgbClr val="252525"/>
                </a:solidFill>
                <a:latin typeface="Microsoft YaHei UI"/>
                <a:cs typeface="Microsoft YaHei UI"/>
              </a:rPr>
              <a:t>バ</a:t>
            </a:r>
            <a:r>
              <a:rPr sz="900" b="1" spc="-200" dirty="0">
                <a:solidFill>
                  <a:srgbClr val="252525"/>
                </a:solidFill>
                <a:latin typeface="Microsoft YaHei UI"/>
                <a:cs typeface="Microsoft YaHei UI"/>
              </a:rPr>
              <a:t>イ</a:t>
            </a:r>
            <a:r>
              <a:rPr sz="900" b="1" spc="-195" dirty="0">
                <a:solidFill>
                  <a:srgbClr val="252525"/>
                </a:solidFill>
                <a:latin typeface="Microsoft YaHei UI"/>
                <a:cs typeface="Microsoft YaHei UI"/>
              </a:rPr>
              <a:t>ト</a:t>
            </a:r>
            <a:r>
              <a:rPr sz="900" b="1" dirty="0">
                <a:solidFill>
                  <a:srgbClr val="252525"/>
                </a:solidFill>
                <a:latin typeface="Microsoft YaHei UI"/>
                <a:cs typeface="Microsoft YaHei UI"/>
              </a:rPr>
              <a:t>数</a:t>
            </a:r>
            <a:r>
              <a:rPr sz="900" b="1" spc="5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sz="900" b="1" spc="25" dirty="0">
                <a:solidFill>
                  <a:srgbClr val="252525"/>
                </a:solidFill>
                <a:latin typeface="Microsoft YaHei UI"/>
                <a:cs typeface="Microsoft YaHei UI"/>
              </a:rPr>
              <a:t>：6</a:t>
            </a:r>
            <a:endParaRPr sz="900">
              <a:latin typeface="Microsoft YaHei UI"/>
              <a:cs typeface="Microsoft YaHei UI"/>
            </a:endParaRPr>
          </a:p>
        </p:txBody>
      </p:sp>
      <p:sp>
        <p:nvSpPr>
          <p:cNvPr id="63" name="object 6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27</a:t>
            </a:fld>
            <a:endParaRPr dirty="0"/>
          </a:p>
        </p:txBody>
      </p:sp>
      <p:sp>
        <p:nvSpPr>
          <p:cNvPr id="64" name="object 6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59" name="object 59"/>
          <p:cNvSpPr txBox="1"/>
          <p:nvPr/>
        </p:nvSpPr>
        <p:spPr>
          <a:xfrm>
            <a:off x="5327650" y="2598547"/>
            <a:ext cx="88836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27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デー</a:t>
            </a:r>
            <a:r>
              <a:rPr sz="1100" spc="-265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100" spc="-14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100" spc="-140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</a:t>
            </a:r>
            <a:r>
              <a:rPr sz="1100" dirty="0">
                <a:solidFill>
                  <a:srgbClr val="252525"/>
                </a:solidFill>
                <a:latin typeface="Microsoft JhengHei UI"/>
                <a:cs typeface="Microsoft JhengHei UI"/>
              </a:rPr>
              <a:t>号１</a:t>
            </a:r>
            <a:endParaRPr sz="1100">
              <a:latin typeface="Microsoft JhengHei UI"/>
              <a:cs typeface="Microsoft JhengHei UI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6425310" y="2598547"/>
            <a:ext cx="83375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27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デー</a:t>
            </a:r>
            <a:r>
              <a:rPr sz="1100" spc="-27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100" spc="-10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ー番</a:t>
            </a:r>
            <a:r>
              <a:rPr sz="1100" spc="-95" dirty="0">
                <a:solidFill>
                  <a:srgbClr val="252525"/>
                </a:solidFill>
                <a:latin typeface="Microsoft JhengHei UI"/>
                <a:cs typeface="Microsoft JhengHei UI"/>
              </a:rPr>
              <a:t>号</a:t>
            </a:r>
            <a:r>
              <a:rPr sz="1100" spc="45" dirty="0">
                <a:solidFill>
                  <a:srgbClr val="252525"/>
                </a:solidFill>
                <a:latin typeface="Microsoft JhengHei UI"/>
                <a:cs typeface="Microsoft JhengHei UI"/>
              </a:rPr>
              <a:t>2</a:t>
            </a:r>
            <a:endParaRPr sz="1100">
              <a:latin typeface="Microsoft JhengHei UI"/>
              <a:cs typeface="Microsoft JhengHei UI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7565517" y="2598547"/>
            <a:ext cx="83375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27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デー</a:t>
            </a:r>
            <a:r>
              <a:rPr sz="1100" spc="-27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100" spc="-10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ー番</a:t>
            </a:r>
            <a:r>
              <a:rPr sz="1100" spc="-95" dirty="0">
                <a:solidFill>
                  <a:srgbClr val="252525"/>
                </a:solidFill>
                <a:latin typeface="Microsoft JhengHei UI"/>
                <a:cs typeface="Microsoft JhengHei UI"/>
              </a:rPr>
              <a:t>号</a:t>
            </a:r>
            <a:r>
              <a:rPr sz="1100" spc="45" dirty="0">
                <a:solidFill>
                  <a:srgbClr val="252525"/>
                </a:solidFill>
                <a:latin typeface="Microsoft JhengHei UI"/>
                <a:cs typeface="Microsoft JhengHei UI"/>
              </a:rPr>
              <a:t>3</a:t>
            </a:r>
            <a:endParaRPr sz="1100">
              <a:latin typeface="Microsoft JhengHei UI"/>
              <a:cs typeface="Microsoft JhengHei UI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5298185" y="3870452"/>
            <a:ext cx="31184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09345" algn="l"/>
                <a:tab pos="2296795" algn="l"/>
              </a:tabLst>
            </a:pPr>
            <a:r>
              <a:rPr sz="1100" spc="-27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デー</a:t>
            </a:r>
            <a:r>
              <a:rPr sz="1100" spc="-27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100" spc="-7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ー番号</a:t>
            </a:r>
            <a:r>
              <a:rPr sz="1100" spc="-70" dirty="0">
                <a:solidFill>
                  <a:srgbClr val="252525"/>
                </a:solidFill>
                <a:latin typeface="Microsoft JhengHei UI"/>
                <a:cs typeface="Microsoft JhengHei UI"/>
              </a:rPr>
              <a:t>１</a:t>
            </a:r>
            <a:r>
              <a:rPr sz="1100" dirty="0">
                <a:solidFill>
                  <a:srgbClr val="252525"/>
                </a:solidFill>
                <a:latin typeface="Microsoft JhengHei UI"/>
                <a:cs typeface="Microsoft JhengHei UI"/>
              </a:rPr>
              <a:t>	</a:t>
            </a:r>
            <a:r>
              <a:rPr sz="1100" spc="-27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デー</a:t>
            </a:r>
            <a:r>
              <a:rPr sz="1100" spc="-265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100" spc="-14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100" spc="-140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</a:t>
            </a:r>
            <a:r>
              <a:rPr sz="1100" spc="-10" dirty="0">
                <a:solidFill>
                  <a:srgbClr val="252525"/>
                </a:solidFill>
                <a:latin typeface="Microsoft JhengHei UI"/>
                <a:cs typeface="Microsoft JhengHei UI"/>
              </a:rPr>
              <a:t>号</a:t>
            </a:r>
            <a:r>
              <a:rPr sz="1100" spc="45" dirty="0">
                <a:solidFill>
                  <a:srgbClr val="252525"/>
                </a:solidFill>
                <a:latin typeface="Microsoft JhengHei UI"/>
                <a:cs typeface="Microsoft JhengHei UI"/>
              </a:rPr>
              <a:t>2</a:t>
            </a:r>
            <a:r>
              <a:rPr sz="1100" dirty="0">
                <a:solidFill>
                  <a:srgbClr val="252525"/>
                </a:solidFill>
                <a:latin typeface="Microsoft JhengHei UI"/>
                <a:cs typeface="Microsoft JhengHei UI"/>
              </a:rPr>
              <a:t>	</a:t>
            </a:r>
            <a:r>
              <a:rPr sz="1100" spc="-27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デー</a:t>
            </a:r>
            <a:r>
              <a:rPr sz="1100" spc="-27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100" spc="-10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ー番</a:t>
            </a:r>
            <a:r>
              <a:rPr sz="1100" spc="-95" dirty="0">
                <a:solidFill>
                  <a:srgbClr val="252525"/>
                </a:solidFill>
                <a:latin typeface="Microsoft JhengHei UI"/>
                <a:cs typeface="Microsoft JhengHei UI"/>
              </a:rPr>
              <a:t>号</a:t>
            </a:r>
            <a:r>
              <a:rPr sz="1100" spc="45" dirty="0">
                <a:solidFill>
                  <a:srgbClr val="252525"/>
                </a:solidFill>
                <a:latin typeface="Microsoft JhengHei UI"/>
                <a:cs typeface="Microsoft JhengHei UI"/>
              </a:rPr>
              <a:t>3</a:t>
            </a:r>
            <a:endParaRPr sz="110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57073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FFFF"/>
                </a:solidFill>
                <a:latin typeface="Microsoft YaHei"/>
                <a:cs typeface="Microsoft YaHei"/>
              </a:rPr>
              <a:t>デバイスコードから帳票定義を探す</a:t>
            </a:r>
            <a:endParaRPr sz="2800">
              <a:latin typeface="Microsoft YaHei"/>
              <a:cs typeface="Microsoft YaHe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58267" y="633831"/>
            <a:ext cx="8750300" cy="3148330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60" dirty="0">
                <a:solidFill>
                  <a:srgbClr val="006FC0"/>
                </a:solidFill>
                <a:latin typeface="Microsoft YaHei UI"/>
                <a:cs typeface="Microsoft YaHei UI"/>
              </a:rPr>
              <a:t>帳票定義に検索用の</a:t>
            </a:r>
            <a:r>
              <a:rPr sz="2000" b="1" spc="110" dirty="0">
                <a:solidFill>
                  <a:srgbClr val="006FC0"/>
                </a:solidFill>
                <a:latin typeface="Microsoft YaHei UI"/>
                <a:cs typeface="Microsoft YaHei UI"/>
              </a:rPr>
              <a:t>S</a:t>
            </a:r>
            <a:r>
              <a:rPr sz="2000" b="1" spc="125" dirty="0">
                <a:solidFill>
                  <a:srgbClr val="006FC0"/>
                </a:solidFill>
                <a:latin typeface="Microsoft YaHei UI"/>
                <a:cs typeface="Microsoft YaHei UI"/>
              </a:rPr>
              <a:t>Y</a:t>
            </a:r>
            <a:r>
              <a:rPr sz="2000" b="1" spc="70" dirty="0">
                <a:solidFill>
                  <a:srgbClr val="006FC0"/>
                </a:solidFill>
                <a:latin typeface="Microsoft YaHei UI"/>
                <a:cs typeface="Microsoft YaHei UI"/>
              </a:rPr>
              <a:t>S</a:t>
            </a:r>
            <a:r>
              <a:rPr sz="2000" b="1" spc="-5" dirty="0">
                <a:solidFill>
                  <a:srgbClr val="006FC0"/>
                </a:solidFill>
                <a:latin typeface="Microsoft YaHei UI"/>
                <a:cs typeface="Microsoft YaHei UI"/>
              </a:rPr>
              <a:t>TE</a:t>
            </a:r>
            <a:r>
              <a:rPr sz="2000" b="1" dirty="0">
                <a:solidFill>
                  <a:srgbClr val="006FC0"/>
                </a:solidFill>
                <a:latin typeface="Microsoft YaHei UI"/>
                <a:cs typeface="Microsoft YaHei UI"/>
              </a:rPr>
              <a:t>M</a:t>
            </a:r>
            <a:r>
              <a:rPr sz="2000" b="1" spc="-285" dirty="0">
                <a:solidFill>
                  <a:srgbClr val="006FC0"/>
                </a:solidFill>
                <a:latin typeface="Microsoft YaHei UI"/>
                <a:cs typeface="Microsoft YaHei UI"/>
              </a:rPr>
              <a:t>キ</a:t>
            </a:r>
            <a:r>
              <a:rPr sz="2000" b="1" spc="-290" dirty="0">
                <a:solidFill>
                  <a:srgbClr val="006FC0"/>
                </a:solidFill>
                <a:latin typeface="Microsoft YaHei UI"/>
                <a:cs typeface="Microsoft YaHei UI"/>
              </a:rPr>
              <a:t>ー</a:t>
            </a:r>
            <a:r>
              <a:rPr sz="2000" b="1" spc="105" dirty="0">
                <a:solidFill>
                  <a:srgbClr val="006FC0"/>
                </a:solidFill>
                <a:latin typeface="Microsoft YaHei UI"/>
                <a:cs typeface="Microsoft YaHei UI"/>
              </a:rPr>
              <a:t>1</a:t>
            </a:r>
            <a:r>
              <a:rPr sz="2000" b="1" dirty="0">
                <a:solidFill>
                  <a:srgbClr val="006FC0"/>
                </a:solidFill>
                <a:latin typeface="Microsoft YaHei UI"/>
                <a:cs typeface="Microsoft YaHei UI"/>
              </a:rPr>
              <a:t>～</a:t>
            </a:r>
            <a:r>
              <a:rPr sz="2000" b="1" spc="105" dirty="0">
                <a:solidFill>
                  <a:srgbClr val="006FC0"/>
                </a:solidFill>
                <a:latin typeface="Microsoft YaHei UI"/>
                <a:cs typeface="Microsoft YaHei UI"/>
              </a:rPr>
              <a:t>5</a:t>
            </a:r>
            <a:r>
              <a:rPr sz="2000" b="1" spc="-370" dirty="0">
                <a:solidFill>
                  <a:srgbClr val="006FC0"/>
                </a:solidFill>
                <a:latin typeface="Microsoft YaHei UI"/>
                <a:cs typeface="Microsoft YaHei UI"/>
              </a:rPr>
              <a:t>を</a:t>
            </a:r>
            <a:r>
              <a:rPr sz="2000" b="1" spc="80" dirty="0">
                <a:solidFill>
                  <a:srgbClr val="006FC0"/>
                </a:solidFill>
                <a:latin typeface="Microsoft YaHei UI"/>
                <a:cs typeface="Microsoft YaHei UI"/>
              </a:rPr>
              <a:t>V</a:t>
            </a:r>
            <a:r>
              <a:rPr sz="2000" b="1" spc="55" dirty="0">
                <a:solidFill>
                  <a:srgbClr val="006FC0"/>
                </a:solidFill>
                <a:latin typeface="Microsoft YaHei UI"/>
                <a:cs typeface="Microsoft YaHei UI"/>
              </a:rPr>
              <a:t>5</a:t>
            </a:r>
            <a:r>
              <a:rPr sz="2000" b="1" spc="-85" dirty="0">
                <a:solidFill>
                  <a:srgbClr val="006FC0"/>
                </a:solidFill>
                <a:latin typeface="Microsoft YaHei UI"/>
                <a:cs typeface="Microsoft YaHei UI"/>
              </a:rPr>
              <a:t>で新</a:t>
            </a:r>
            <a:r>
              <a:rPr sz="2000" b="1" spc="-95" dirty="0">
                <a:solidFill>
                  <a:srgbClr val="006FC0"/>
                </a:solidFill>
                <a:latin typeface="Microsoft YaHei UI"/>
                <a:cs typeface="Microsoft YaHei UI"/>
              </a:rPr>
              <a:t>設</a:t>
            </a:r>
            <a:r>
              <a:rPr sz="2000" b="1" spc="-670" dirty="0">
                <a:solidFill>
                  <a:srgbClr val="006FC0"/>
                </a:solidFill>
                <a:latin typeface="Microsoft YaHei UI"/>
                <a:cs typeface="Microsoft YaHei UI"/>
              </a:rPr>
              <a:t>。</a:t>
            </a:r>
            <a:endParaRPr sz="2000">
              <a:latin typeface="Microsoft YaHei UI"/>
              <a:cs typeface="Microsoft YaHei UI"/>
            </a:endParaRPr>
          </a:p>
          <a:p>
            <a:pPr marL="355600" marR="5080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295" dirty="0">
                <a:solidFill>
                  <a:srgbClr val="006FC0"/>
                </a:solidFill>
                <a:latin typeface="Microsoft YaHei UI"/>
                <a:cs typeface="Microsoft YaHei UI"/>
              </a:rPr>
              <a:t>デバイスが読み取るコードを分解し</a:t>
            </a:r>
            <a:r>
              <a:rPr sz="2000" b="1" spc="-285" dirty="0">
                <a:solidFill>
                  <a:srgbClr val="006FC0"/>
                </a:solidFill>
                <a:latin typeface="Microsoft YaHei UI"/>
                <a:cs typeface="Microsoft YaHei UI"/>
              </a:rPr>
              <a:t>、</a:t>
            </a:r>
            <a:r>
              <a:rPr sz="2000" b="1" spc="50" dirty="0">
                <a:solidFill>
                  <a:srgbClr val="006FC0"/>
                </a:solidFill>
                <a:latin typeface="Microsoft YaHei UI"/>
                <a:cs typeface="Microsoft YaHei UI"/>
              </a:rPr>
              <a:t>SYSTEM</a:t>
            </a:r>
            <a:r>
              <a:rPr sz="2000" b="1" spc="-290" dirty="0">
                <a:solidFill>
                  <a:srgbClr val="006FC0"/>
                </a:solidFill>
                <a:latin typeface="Microsoft YaHei UI"/>
                <a:cs typeface="Microsoft YaHei UI"/>
              </a:rPr>
              <a:t>キ</a:t>
            </a:r>
            <a:r>
              <a:rPr sz="2000" b="1" spc="-300" dirty="0">
                <a:solidFill>
                  <a:srgbClr val="006FC0"/>
                </a:solidFill>
                <a:latin typeface="Microsoft YaHei UI"/>
                <a:cs typeface="Microsoft YaHei UI"/>
              </a:rPr>
              <a:t>ー</a:t>
            </a:r>
            <a:r>
              <a:rPr sz="2000" b="1" spc="-490" dirty="0">
                <a:solidFill>
                  <a:srgbClr val="006FC0"/>
                </a:solidFill>
                <a:latin typeface="Microsoft YaHei UI"/>
                <a:cs typeface="Microsoft YaHei UI"/>
              </a:rPr>
              <a:t>と</a:t>
            </a:r>
            <a:r>
              <a:rPr sz="2000" b="1" spc="-500" dirty="0">
                <a:solidFill>
                  <a:srgbClr val="006FC0"/>
                </a:solidFill>
                <a:latin typeface="Microsoft YaHei UI"/>
                <a:cs typeface="Microsoft YaHei UI"/>
              </a:rPr>
              <a:t>マ</a:t>
            </a:r>
            <a:r>
              <a:rPr sz="2000" b="1" spc="-459" dirty="0">
                <a:solidFill>
                  <a:srgbClr val="006FC0"/>
                </a:solidFill>
                <a:latin typeface="Microsoft YaHei UI"/>
                <a:cs typeface="Microsoft YaHei UI"/>
              </a:rPr>
              <a:t>ッチン</a:t>
            </a:r>
            <a:r>
              <a:rPr sz="2000" b="1" spc="-470" dirty="0">
                <a:solidFill>
                  <a:srgbClr val="006FC0"/>
                </a:solidFill>
                <a:latin typeface="Microsoft YaHei UI"/>
                <a:cs typeface="Microsoft YaHei UI"/>
              </a:rPr>
              <a:t>グ</a:t>
            </a:r>
            <a:r>
              <a:rPr sz="2000" b="1" spc="-450" dirty="0">
                <a:solidFill>
                  <a:srgbClr val="006FC0"/>
                </a:solidFill>
                <a:latin typeface="Microsoft YaHei UI"/>
                <a:cs typeface="Microsoft YaHei UI"/>
              </a:rPr>
              <a:t>させるこ</a:t>
            </a:r>
            <a:r>
              <a:rPr sz="2000" b="1" spc="-459" dirty="0">
                <a:solidFill>
                  <a:srgbClr val="006FC0"/>
                </a:solidFill>
                <a:latin typeface="Microsoft YaHei UI"/>
                <a:cs typeface="Microsoft YaHei UI"/>
              </a:rPr>
              <a:t>と</a:t>
            </a:r>
            <a:r>
              <a:rPr sz="2000" b="1" spc="-440" dirty="0">
                <a:solidFill>
                  <a:srgbClr val="006FC0"/>
                </a:solidFill>
                <a:latin typeface="Microsoft YaHei UI"/>
                <a:cs typeface="Microsoft YaHei UI"/>
              </a:rPr>
              <a:t>によ</a:t>
            </a:r>
            <a:r>
              <a:rPr sz="2000" b="1" spc="-459" dirty="0">
                <a:solidFill>
                  <a:srgbClr val="006FC0"/>
                </a:solidFill>
                <a:latin typeface="Microsoft YaHei UI"/>
                <a:cs typeface="Microsoft YaHei UI"/>
              </a:rPr>
              <a:t>り</a:t>
            </a:r>
            <a:r>
              <a:rPr sz="2000" b="1" spc="-340" dirty="0">
                <a:solidFill>
                  <a:srgbClr val="006FC0"/>
                </a:solidFill>
                <a:latin typeface="Microsoft YaHei UI"/>
                <a:cs typeface="Microsoft YaHei UI"/>
              </a:rPr>
              <a:t>、定 </a:t>
            </a:r>
            <a:r>
              <a:rPr sz="2000" b="1" spc="-210" dirty="0">
                <a:solidFill>
                  <a:srgbClr val="006FC0"/>
                </a:solidFill>
                <a:latin typeface="Microsoft YaHei UI"/>
                <a:cs typeface="Microsoft YaHei UI"/>
              </a:rPr>
              <a:t>義を特定し</a:t>
            </a:r>
            <a:r>
              <a:rPr sz="2000" b="1" spc="-220" dirty="0">
                <a:solidFill>
                  <a:srgbClr val="006FC0"/>
                </a:solidFill>
                <a:latin typeface="Microsoft YaHei UI"/>
                <a:cs typeface="Microsoft YaHei UI"/>
              </a:rPr>
              <a:t>ま</a:t>
            </a:r>
            <a:r>
              <a:rPr sz="2000" b="1" spc="-490" dirty="0">
                <a:solidFill>
                  <a:srgbClr val="006FC0"/>
                </a:solidFill>
                <a:latin typeface="Microsoft YaHei UI"/>
                <a:cs typeface="Microsoft YaHei UI"/>
              </a:rPr>
              <a:t>す。</a:t>
            </a:r>
            <a:endParaRPr sz="2000">
              <a:latin typeface="Microsoft YaHei UI"/>
              <a:cs typeface="Microsoft YaHei UI"/>
            </a:endParaRPr>
          </a:p>
          <a:p>
            <a:pPr marL="756285" lvl="1" indent="-287020">
              <a:lnSpc>
                <a:spcPct val="100000"/>
              </a:lnSpc>
              <a:spcBef>
                <a:spcPts val="430"/>
              </a:spcBef>
              <a:buFont typeface="Arial"/>
              <a:buChar char="–"/>
              <a:tabLst>
                <a:tab pos="756285" algn="l"/>
                <a:tab pos="756920" algn="l"/>
                <a:tab pos="2464435" algn="l"/>
              </a:tabLst>
            </a:pPr>
            <a:r>
              <a:rPr sz="1800" spc="-170" dirty="0">
                <a:solidFill>
                  <a:srgbClr val="252525"/>
                </a:solidFill>
                <a:latin typeface="Microsoft JhengHei UI"/>
                <a:cs typeface="Microsoft JhengHei UI"/>
              </a:rPr>
              <a:t>区切り文</a:t>
            </a:r>
            <a:r>
              <a:rPr sz="1800" spc="-280" dirty="0">
                <a:solidFill>
                  <a:srgbClr val="252525"/>
                </a:solidFill>
                <a:latin typeface="Microsoft JhengHei UI"/>
                <a:cs typeface="Microsoft JhengHei UI"/>
              </a:rPr>
              <a:t>字</a:t>
            </a:r>
            <a:r>
              <a:rPr sz="1800" spc="-275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800" spc="-475" dirty="0">
                <a:solidFill>
                  <a:srgbClr val="252525"/>
                </a:solidFill>
                <a:latin typeface="Microsoft JhengHei UI"/>
                <a:cs typeface="Microsoft JhengHei UI"/>
              </a:rPr>
              <a:t>イプ</a:t>
            </a:r>
            <a:r>
              <a:rPr sz="1800" dirty="0">
                <a:solidFill>
                  <a:srgbClr val="252525"/>
                </a:solidFill>
                <a:latin typeface="Microsoft JhengHei UI"/>
                <a:cs typeface="Microsoft JhengHei UI"/>
              </a:rPr>
              <a:t>	</a:t>
            </a:r>
            <a:r>
              <a:rPr sz="1800" spc="-44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カンマ</a:t>
            </a:r>
            <a:r>
              <a:rPr sz="1800" spc="-450" dirty="0">
                <a:solidFill>
                  <a:srgbClr val="252525"/>
                </a:solidFill>
                <a:latin typeface="Microsoft JhengHei UI"/>
                <a:cs typeface="Microsoft JhengHei UI"/>
              </a:rPr>
              <a:t>の</a:t>
            </a:r>
            <a:r>
              <a:rPr sz="1800" spc="-85" dirty="0">
                <a:solidFill>
                  <a:srgbClr val="252525"/>
                </a:solidFill>
                <a:latin typeface="Microsoft JhengHei UI"/>
                <a:cs typeface="Microsoft JhengHei UI"/>
              </a:rPr>
              <a:t>場合の例</a:t>
            </a:r>
            <a:endParaRPr sz="1800">
              <a:latin typeface="Microsoft JhengHei UI"/>
              <a:cs typeface="Microsoft JhengHei UI"/>
            </a:endParaRPr>
          </a:p>
          <a:p>
            <a:pPr marL="1155700" lvl="2" indent="-229235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1155700" algn="l"/>
                <a:tab pos="1156335" algn="l"/>
              </a:tabLst>
            </a:pPr>
            <a:r>
              <a:rPr sz="1200" spc="30" dirty="0">
                <a:solidFill>
                  <a:srgbClr val="252525"/>
                </a:solidFill>
                <a:latin typeface="Microsoft JhengHei UI"/>
                <a:cs typeface="Microsoft JhengHei UI"/>
              </a:rPr>
              <a:t>SYSTEM</a:t>
            </a:r>
            <a:r>
              <a:rPr sz="1200" spc="1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spc="55" dirty="0">
                <a:solidFill>
                  <a:srgbClr val="252525"/>
                </a:solidFill>
                <a:latin typeface="Microsoft JhengHei UI"/>
                <a:cs typeface="Microsoft JhengHei UI"/>
              </a:rPr>
              <a:t>KEY1</a:t>
            </a:r>
            <a:r>
              <a:rPr sz="1200" spc="1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→</a:t>
            </a:r>
            <a:r>
              <a:rPr sz="1200" spc="-22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200" spc="-29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200" spc="-34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200" spc="-33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</a:t>
            </a:r>
            <a:r>
              <a:rPr sz="1200" spc="5" dirty="0">
                <a:solidFill>
                  <a:srgbClr val="252525"/>
                </a:solidFill>
                <a:latin typeface="Microsoft JhengHei UI"/>
                <a:cs typeface="Microsoft JhengHei UI"/>
              </a:rPr>
              <a:t>号</a:t>
            </a:r>
            <a:r>
              <a:rPr sz="1200" spc="55" dirty="0">
                <a:solidFill>
                  <a:srgbClr val="252525"/>
                </a:solidFill>
                <a:latin typeface="Microsoft JhengHei UI"/>
                <a:cs typeface="Microsoft JhengHei UI"/>
              </a:rPr>
              <a:t>=2</a:t>
            </a:r>
            <a:r>
              <a:rPr sz="1200" spc="-225" dirty="0">
                <a:solidFill>
                  <a:srgbClr val="252525"/>
                </a:solidFill>
                <a:latin typeface="Microsoft JhengHei UI"/>
                <a:cs typeface="Microsoft JhengHei UI"/>
              </a:rPr>
              <a:t>で</a:t>
            </a:r>
            <a:r>
              <a:rPr sz="1200" spc="-30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マ</a:t>
            </a:r>
            <a:r>
              <a:rPr sz="1200" spc="-39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ッ</a:t>
            </a:r>
            <a:r>
              <a:rPr sz="1200" spc="-38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チ</a:t>
            </a:r>
            <a:r>
              <a:rPr sz="1200" spc="-30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ン</a:t>
            </a:r>
            <a:r>
              <a:rPr sz="1200" spc="-28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グ</a:t>
            </a:r>
            <a:endParaRPr sz="1200">
              <a:latin typeface="Microsoft JhengHei UI"/>
              <a:cs typeface="Microsoft JhengHei UI"/>
            </a:endParaRPr>
          </a:p>
          <a:p>
            <a:pPr marL="1155700" lvl="2" indent="-229235">
              <a:lnSpc>
                <a:spcPct val="100000"/>
              </a:lnSpc>
              <a:spcBef>
                <a:spcPts val="285"/>
              </a:spcBef>
              <a:buFont typeface="Arial"/>
              <a:buChar char="•"/>
              <a:tabLst>
                <a:tab pos="1155700" algn="l"/>
                <a:tab pos="1156335" algn="l"/>
              </a:tabLst>
            </a:pPr>
            <a:r>
              <a:rPr sz="1200" spc="30" dirty="0">
                <a:solidFill>
                  <a:srgbClr val="252525"/>
                </a:solidFill>
                <a:latin typeface="Microsoft JhengHei UI"/>
                <a:cs typeface="Microsoft JhengHei UI"/>
              </a:rPr>
              <a:t>SYSTEM</a:t>
            </a:r>
            <a:r>
              <a:rPr sz="1200" spc="1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spc="55" dirty="0">
                <a:solidFill>
                  <a:srgbClr val="252525"/>
                </a:solidFill>
                <a:latin typeface="Microsoft JhengHei UI"/>
                <a:cs typeface="Microsoft JhengHei UI"/>
              </a:rPr>
              <a:t>KEY2</a:t>
            </a:r>
            <a:r>
              <a:rPr sz="1200" spc="105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→</a:t>
            </a:r>
            <a:r>
              <a:rPr sz="1200" spc="-26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200" spc="-26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200" spc="-175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ター番号</a:t>
            </a:r>
            <a:r>
              <a:rPr sz="1200" spc="55" dirty="0">
                <a:solidFill>
                  <a:srgbClr val="252525"/>
                </a:solidFill>
                <a:latin typeface="Microsoft JhengHei UI"/>
                <a:cs typeface="Microsoft JhengHei UI"/>
              </a:rPr>
              <a:t>=4</a:t>
            </a:r>
            <a:r>
              <a:rPr sz="1200" spc="-265" dirty="0">
                <a:solidFill>
                  <a:srgbClr val="252525"/>
                </a:solidFill>
                <a:latin typeface="Microsoft JhengHei UI"/>
                <a:cs typeface="Microsoft JhengHei UI"/>
              </a:rPr>
              <a:t>でマ</a:t>
            </a:r>
            <a:r>
              <a:rPr sz="1200" spc="-39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ッ</a:t>
            </a:r>
            <a:r>
              <a:rPr sz="1200" spc="-38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チ</a:t>
            </a:r>
            <a:r>
              <a:rPr sz="1200" spc="-29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ング</a:t>
            </a:r>
            <a:endParaRPr sz="1200">
              <a:latin typeface="Microsoft JhengHei UI"/>
              <a:cs typeface="Microsoft JhengHei UI"/>
            </a:endParaRPr>
          </a:p>
          <a:p>
            <a:pPr marL="1155700" lvl="2" indent="-229235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1155700" algn="l"/>
                <a:tab pos="1156335" algn="l"/>
              </a:tabLst>
            </a:pPr>
            <a:r>
              <a:rPr sz="1200" spc="30" dirty="0">
                <a:solidFill>
                  <a:srgbClr val="252525"/>
                </a:solidFill>
                <a:latin typeface="Microsoft JhengHei UI"/>
                <a:cs typeface="Microsoft JhengHei UI"/>
              </a:rPr>
              <a:t>SYSTEM</a:t>
            </a:r>
            <a:r>
              <a:rPr sz="1200" spc="1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spc="55" dirty="0">
                <a:solidFill>
                  <a:srgbClr val="252525"/>
                </a:solidFill>
                <a:latin typeface="Microsoft JhengHei UI"/>
                <a:cs typeface="Microsoft JhengHei UI"/>
              </a:rPr>
              <a:t>KEY3</a:t>
            </a:r>
            <a:r>
              <a:rPr sz="1200" spc="95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→</a:t>
            </a:r>
            <a:r>
              <a:rPr sz="1200" spc="-22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200" spc="-29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200" spc="-34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200" spc="-33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番号</a:t>
            </a:r>
            <a:r>
              <a:rPr sz="1200" spc="7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spc="-60" dirty="0">
                <a:solidFill>
                  <a:srgbClr val="252525"/>
                </a:solidFill>
                <a:latin typeface="Microsoft JhengHei UI"/>
                <a:cs typeface="Microsoft JhengHei UI"/>
              </a:rPr>
              <a:t>設定な</a:t>
            </a:r>
            <a:r>
              <a:rPr sz="1200" spc="-335" dirty="0">
                <a:solidFill>
                  <a:srgbClr val="252525"/>
                </a:solidFill>
                <a:latin typeface="Microsoft JhengHei UI"/>
                <a:cs typeface="Microsoft JhengHei UI"/>
              </a:rPr>
              <a:t>し</a:t>
            </a:r>
            <a:endParaRPr sz="1200">
              <a:latin typeface="Microsoft JhengHei UI"/>
              <a:cs typeface="Microsoft JhengHei UI"/>
            </a:endParaRPr>
          </a:p>
          <a:p>
            <a:pPr marL="1155700" lvl="2" indent="-229235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1155700" algn="l"/>
                <a:tab pos="1156335" algn="l"/>
              </a:tabLst>
            </a:pPr>
            <a:r>
              <a:rPr sz="1200" spc="30" dirty="0">
                <a:solidFill>
                  <a:srgbClr val="252525"/>
                </a:solidFill>
                <a:latin typeface="Microsoft JhengHei UI"/>
                <a:cs typeface="Microsoft JhengHei UI"/>
              </a:rPr>
              <a:t>SYSTEM</a:t>
            </a:r>
            <a:r>
              <a:rPr sz="1200" spc="1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spc="55" dirty="0">
                <a:solidFill>
                  <a:srgbClr val="252525"/>
                </a:solidFill>
                <a:latin typeface="Microsoft JhengHei UI"/>
                <a:cs typeface="Microsoft JhengHei UI"/>
              </a:rPr>
              <a:t>KEY4</a:t>
            </a:r>
            <a:r>
              <a:rPr sz="1200" spc="95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→</a:t>
            </a:r>
            <a:r>
              <a:rPr sz="1200" spc="-22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200" spc="-29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200" spc="-34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200" spc="-33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番号</a:t>
            </a:r>
            <a:r>
              <a:rPr sz="1200" spc="7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spc="-60" dirty="0">
                <a:solidFill>
                  <a:srgbClr val="252525"/>
                </a:solidFill>
                <a:latin typeface="Microsoft JhengHei UI"/>
                <a:cs typeface="Microsoft JhengHei UI"/>
              </a:rPr>
              <a:t>設定な</a:t>
            </a:r>
            <a:r>
              <a:rPr sz="1200" spc="-335" dirty="0">
                <a:solidFill>
                  <a:srgbClr val="252525"/>
                </a:solidFill>
                <a:latin typeface="Microsoft JhengHei UI"/>
                <a:cs typeface="Microsoft JhengHei UI"/>
              </a:rPr>
              <a:t>し</a:t>
            </a:r>
            <a:endParaRPr sz="1200">
              <a:latin typeface="Microsoft JhengHei UI"/>
              <a:cs typeface="Microsoft JhengHei UI"/>
            </a:endParaRPr>
          </a:p>
          <a:p>
            <a:pPr marL="1155700" lvl="2" indent="-229235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1155700" algn="l"/>
                <a:tab pos="1156335" algn="l"/>
              </a:tabLst>
            </a:pPr>
            <a:r>
              <a:rPr sz="1200" spc="30" dirty="0">
                <a:solidFill>
                  <a:srgbClr val="252525"/>
                </a:solidFill>
                <a:latin typeface="Microsoft JhengHei UI"/>
                <a:cs typeface="Microsoft JhengHei UI"/>
              </a:rPr>
              <a:t>SYSTEM</a:t>
            </a:r>
            <a:r>
              <a:rPr sz="1200" spc="1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spc="55" dirty="0">
                <a:solidFill>
                  <a:srgbClr val="252525"/>
                </a:solidFill>
                <a:latin typeface="Microsoft JhengHei UI"/>
                <a:cs typeface="Microsoft JhengHei UI"/>
              </a:rPr>
              <a:t>KEY5</a:t>
            </a:r>
            <a:r>
              <a:rPr sz="1200" spc="95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→</a:t>
            </a:r>
            <a:r>
              <a:rPr sz="1200" spc="-22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200" spc="-29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200" spc="-34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200" spc="-33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番号</a:t>
            </a:r>
            <a:r>
              <a:rPr sz="1200" spc="7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spc="-60" dirty="0">
                <a:solidFill>
                  <a:srgbClr val="252525"/>
                </a:solidFill>
                <a:latin typeface="Microsoft JhengHei UI"/>
                <a:cs typeface="Microsoft JhengHei UI"/>
              </a:rPr>
              <a:t>設定な</a:t>
            </a:r>
            <a:r>
              <a:rPr sz="1200" spc="-335" dirty="0">
                <a:solidFill>
                  <a:srgbClr val="252525"/>
                </a:solidFill>
                <a:latin typeface="Microsoft JhengHei UI"/>
                <a:cs typeface="Microsoft JhengHei UI"/>
              </a:rPr>
              <a:t>し</a:t>
            </a:r>
            <a:endParaRPr sz="1200">
              <a:latin typeface="Microsoft JhengHei UI"/>
              <a:cs typeface="Microsoft JhengHei UI"/>
            </a:endParaRPr>
          </a:p>
          <a:p>
            <a:pPr marL="756285" lvl="1" indent="-287020">
              <a:lnSpc>
                <a:spcPct val="100000"/>
              </a:lnSpc>
              <a:spcBef>
                <a:spcPts val="480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2000" spc="-34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2000" spc="-33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バ</a:t>
            </a:r>
            <a:r>
              <a:rPr sz="2000" spc="-509" dirty="0">
                <a:solidFill>
                  <a:srgbClr val="252525"/>
                </a:solidFill>
                <a:latin typeface="Microsoft JhengHei UI"/>
                <a:cs typeface="Microsoft JhengHei UI"/>
              </a:rPr>
              <a:t>イ</a:t>
            </a:r>
            <a:r>
              <a:rPr sz="2000" spc="-505" dirty="0">
                <a:solidFill>
                  <a:srgbClr val="252525"/>
                </a:solidFill>
                <a:latin typeface="Microsoft JhengHei UI"/>
                <a:cs typeface="Microsoft JhengHei UI"/>
              </a:rPr>
              <a:t>ス</a:t>
            </a:r>
            <a:r>
              <a:rPr sz="2000" spc="-400" dirty="0">
                <a:solidFill>
                  <a:srgbClr val="252525"/>
                </a:solidFill>
                <a:latin typeface="Microsoft JhengHei UI"/>
                <a:cs typeface="Microsoft JhengHei UI"/>
              </a:rPr>
              <a:t>から読み取るコードから</a:t>
            </a:r>
            <a:endParaRPr sz="2000">
              <a:latin typeface="Microsoft JhengHei UI"/>
              <a:cs typeface="Microsoft JhengHei UI"/>
            </a:endParaRPr>
          </a:p>
          <a:p>
            <a:pPr marL="1155700" lvl="2" indent="-229235">
              <a:lnSpc>
                <a:spcPct val="100000"/>
              </a:lnSpc>
              <a:spcBef>
                <a:spcPts val="390"/>
              </a:spcBef>
              <a:buFont typeface="Arial"/>
              <a:buChar char="•"/>
              <a:tabLst>
                <a:tab pos="1155700" algn="l"/>
                <a:tab pos="1156335" algn="l"/>
              </a:tabLst>
            </a:pPr>
            <a:r>
              <a:rPr sz="1600" spc="-35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600" spc="-34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600" spc="-235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ター番</a:t>
            </a:r>
            <a:r>
              <a:rPr sz="1600" spc="-229" dirty="0">
                <a:solidFill>
                  <a:srgbClr val="252525"/>
                </a:solidFill>
                <a:latin typeface="Microsoft JhengHei UI"/>
                <a:cs typeface="Microsoft JhengHei UI"/>
              </a:rPr>
              <a:t>号</a:t>
            </a:r>
            <a:r>
              <a:rPr sz="1600" spc="40" dirty="0">
                <a:solidFill>
                  <a:srgbClr val="252525"/>
                </a:solidFill>
                <a:latin typeface="Microsoft JhengHei UI"/>
                <a:cs typeface="Microsoft JhengHei UI"/>
              </a:rPr>
              <a:t>2＝ABC12345→SYSTEM</a:t>
            </a:r>
            <a:r>
              <a:rPr sz="1600" spc="195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600" spc="70" dirty="0">
                <a:solidFill>
                  <a:srgbClr val="252525"/>
                </a:solidFill>
                <a:latin typeface="Microsoft JhengHei UI"/>
                <a:cs typeface="Microsoft JhengHei UI"/>
              </a:rPr>
              <a:t>KEY1</a:t>
            </a:r>
            <a:r>
              <a:rPr sz="1600" spc="165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600" spc="50" dirty="0">
                <a:solidFill>
                  <a:srgbClr val="252525"/>
                </a:solidFill>
                <a:latin typeface="Microsoft JhengHei UI"/>
                <a:cs typeface="Microsoft JhengHei UI"/>
              </a:rPr>
              <a:t>=ABC12345</a:t>
            </a:r>
            <a:endParaRPr sz="1600">
              <a:latin typeface="Microsoft JhengHei UI"/>
              <a:cs typeface="Microsoft JhengHei U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72972" y="3780815"/>
            <a:ext cx="4603750" cy="561975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240665" algn="l"/>
                <a:tab pos="241300" algn="l"/>
              </a:tabLst>
            </a:pPr>
            <a:r>
              <a:rPr sz="1600" spc="-30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600" spc="-39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600" spc="-45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600" spc="-44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600" spc="-5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番号</a:t>
            </a:r>
            <a:r>
              <a:rPr sz="1600" spc="15" dirty="0">
                <a:solidFill>
                  <a:srgbClr val="252525"/>
                </a:solidFill>
                <a:latin typeface="Microsoft JhengHei UI"/>
                <a:cs typeface="Microsoft JhengHei UI"/>
              </a:rPr>
              <a:t>4=QQQ1→SYSTEM</a:t>
            </a:r>
            <a:r>
              <a:rPr sz="1600" spc="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600" spc="70" dirty="0">
                <a:solidFill>
                  <a:srgbClr val="252525"/>
                </a:solidFill>
                <a:latin typeface="Microsoft JhengHei UI"/>
                <a:cs typeface="Microsoft JhengHei UI"/>
              </a:rPr>
              <a:t>KEY2</a:t>
            </a:r>
            <a:r>
              <a:rPr sz="1600" spc="165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600" spc="-25" dirty="0">
                <a:solidFill>
                  <a:srgbClr val="252525"/>
                </a:solidFill>
                <a:latin typeface="Microsoft JhengHei UI"/>
                <a:cs typeface="Microsoft JhengHei UI"/>
              </a:rPr>
              <a:t>=QQQ1</a:t>
            </a:r>
            <a:endParaRPr sz="1600">
              <a:latin typeface="Microsoft JhengHei UI"/>
              <a:cs typeface="Microsoft JhengHei UI"/>
            </a:endParaRPr>
          </a:p>
          <a:p>
            <a:pPr marL="12700">
              <a:lnSpc>
                <a:spcPct val="100000"/>
              </a:lnSpc>
              <a:spcBef>
                <a:spcPts val="195"/>
              </a:spcBef>
            </a:pPr>
            <a:r>
              <a:rPr sz="1600" spc="-300" dirty="0">
                <a:solidFill>
                  <a:srgbClr val="252525"/>
                </a:solidFill>
                <a:latin typeface="Microsoft JhengHei UI"/>
                <a:cs typeface="Microsoft JhengHei UI"/>
              </a:rPr>
              <a:t>で</a:t>
            </a:r>
            <a:r>
              <a:rPr sz="1600" spc="-47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マッ</a:t>
            </a:r>
            <a:r>
              <a:rPr sz="1600" spc="-484" dirty="0">
                <a:solidFill>
                  <a:srgbClr val="252525"/>
                </a:solidFill>
                <a:latin typeface="Microsoft JhengHei UI"/>
                <a:cs typeface="Microsoft JhengHei UI"/>
              </a:rPr>
              <a:t>チ</a:t>
            </a:r>
            <a:r>
              <a:rPr sz="1600" spc="-41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ング</a:t>
            </a:r>
            <a:r>
              <a:rPr sz="1600" spc="-400" dirty="0">
                <a:solidFill>
                  <a:srgbClr val="252525"/>
                </a:solidFill>
                <a:latin typeface="Microsoft JhengHei UI"/>
                <a:cs typeface="Microsoft JhengHei UI"/>
              </a:rPr>
              <a:t>し</a:t>
            </a:r>
            <a:r>
              <a:rPr sz="1600" spc="-355" dirty="0">
                <a:solidFill>
                  <a:srgbClr val="252525"/>
                </a:solidFill>
                <a:latin typeface="Microsoft JhengHei UI"/>
                <a:cs typeface="Microsoft JhengHei UI"/>
              </a:rPr>
              <a:t>て</a:t>
            </a:r>
            <a:r>
              <a:rPr sz="1600" spc="5" dirty="0">
                <a:solidFill>
                  <a:srgbClr val="252525"/>
                </a:solidFill>
                <a:latin typeface="Microsoft JhengHei UI"/>
                <a:cs typeface="Microsoft JhengHei UI"/>
              </a:rPr>
              <a:t>帳</a:t>
            </a:r>
            <a:r>
              <a:rPr sz="1600" spc="-5" dirty="0">
                <a:solidFill>
                  <a:srgbClr val="252525"/>
                </a:solidFill>
                <a:latin typeface="Microsoft JhengHei UI"/>
                <a:cs typeface="Microsoft JhengHei UI"/>
              </a:rPr>
              <a:t>票定</a:t>
            </a:r>
            <a:r>
              <a:rPr sz="1600" spc="5" dirty="0">
                <a:solidFill>
                  <a:srgbClr val="252525"/>
                </a:solidFill>
                <a:latin typeface="Microsoft JhengHei UI"/>
                <a:cs typeface="Microsoft JhengHei UI"/>
              </a:rPr>
              <a:t>義</a:t>
            </a:r>
            <a:r>
              <a:rPr sz="1600" spc="-395" dirty="0">
                <a:solidFill>
                  <a:srgbClr val="252525"/>
                </a:solidFill>
                <a:latin typeface="Microsoft JhengHei UI"/>
                <a:cs typeface="Microsoft JhengHei UI"/>
              </a:rPr>
              <a:t>を</a:t>
            </a:r>
            <a:r>
              <a:rPr sz="1600" spc="-5" dirty="0">
                <a:solidFill>
                  <a:srgbClr val="252525"/>
                </a:solidFill>
                <a:latin typeface="Microsoft JhengHei UI"/>
                <a:cs typeface="Microsoft JhengHei UI"/>
              </a:rPr>
              <a:t>検</a:t>
            </a:r>
            <a:r>
              <a:rPr sz="1600" spc="5" dirty="0">
                <a:solidFill>
                  <a:srgbClr val="252525"/>
                </a:solidFill>
                <a:latin typeface="Microsoft JhengHei UI"/>
                <a:cs typeface="Microsoft JhengHei UI"/>
              </a:rPr>
              <a:t>索</a:t>
            </a:r>
            <a:r>
              <a:rPr sz="1600" spc="-240" dirty="0">
                <a:solidFill>
                  <a:srgbClr val="252525"/>
                </a:solidFill>
                <a:latin typeface="Microsoft JhengHei UI"/>
                <a:cs typeface="Microsoft JhengHei UI"/>
              </a:rPr>
              <a:t>す</a:t>
            </a:r>
            <a:r>
              <a:rPr sz="1600" spc="-38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る</a:t>
            </a:r>
            <a:r>
              <a:rPr sz="1600" spc="-5" dirty="0">
                <a:solidFill>
                  <a:srgbClr val="252525"/>
                </a:solidFill>
                <a:latin typeface="SimSun"/>
                <a:cs typeface="SimSun"/>
              </a:rPr>
              <a:t>。</a:t>
            </a:r>
            <a:endParaRPr sz="1600">
              <a:latin typeface="SimSun"/>
              <a:cs typeface="SimSun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55365" y="4876655"/>
            <a:ext cx="988060" cy="564515"/>
            <a:chOff x="155365" y="4876655"/>
            <a:chExt cx="988060" cy="564515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5365" y="4876655"/>
              <a:ext cx="987741" cy="5595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124" y="4933187"/>
              <a:ext cx="835164" cy="50749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3548" y="4895087"/>
              <a:ext cx="915924" cy="48768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93548" y="4895087"/>
              <a:ext cx="916305" cy="487680"/>
            </a:xfrm>
            <a:custGeom>
              <a:avLst/>
              <a:gdLst/>
              <a:ahLst/>
              <a:cxnLst/>
              <a:rect l="l" t="t" r="r" b="b"/>
              <a:pathLst>
                <a:path w="916305" h="487679">
                  <a:moveTo>
                    <a:pt x="0" y="487680"/>
                  </a:moveTo>
                  <a:lnTo>
                    <a:pt x="915924" y="487680"/>
                  </a:lnTo>
                  <a:lnTo>
                    <a:pt x="915924" y="0"/>
                  </a:lnTo>
                  <a:lnTo>
                    <a:pt x="0" y="0"/>
                  </a:lnTo>
                  <a:lnTo>
                    <a:pt x="0" y="487680"/>
                  </a:lnTo>
                  <a:close/>
                </a:path>
              </a:pathLst>
            </a:custGeom>
            <a:ln w="9525">
              <a:solidFill>
                <a:srgbClr val="46AA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382625" y="4993894"/>
            <a:ext cx="53594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252525"/>
                </a:solidFill>
                <a:latin typeface="Calibri"/>
                <a:cs typeface="Calibri"/>
              </a:rPr>
              <a:t>12345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123188" y="5029200"/>
            <a:ext cx="1187450" cy="577850"/>
            <a:chOff x="1123188" y="5029200"/>
            <a:chExt cx="1187450" cy="577850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23188" y="5029200"/>
              <a:ext cx="1187183" cy="577621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30808" y="5094731"/>
              <a:ext cx="1170444" cy="50749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70432" y="5056632"/>
              <a:ext cx="1097280" cy="487680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1170432" y="5056632"/>
            <a:ext cx="1097280" cy="487680"/>
          </a:xfrm>
          <a:prstGeom prst="rect">
            <a:avLst/>
          </a:prstGeom>
          <a:ln w="9525">
            <a:solidFill>
              <a:srgbClr val="F48517"/>
            </a:solidFill>
          </a:ln>
        </p:spPr>
        <p:txBody>
          <a:bodyPr vert="horz" wrap="square" lIns="0" tIns="110489" rIns="0" bIns="0" rtlCol="0">
            <a:spAutoFit/>
          </a:bodyPr>
          <a:lstStyle/>
          <a:p>
            <a:pPr marL="124460">
              <a:lnSpc>
                <a:spcPct val="100000"/>
              </a:lnSpc>
              <a:spcBef>
                <a:spcPts val="869"/>
              </a:spcBef>
            </a:pPr>
            <a:r>
              <a:rPr sz="1600" spc="-10" dirty="0">
                <a:solidFill>
                  <a:srgbClr val="252525"/>
                </a:solidFill>
                <a:latin typeface="Calibri"/>
                <a:cs typeface="Calibri"/>
              </a:rPr>
              <a:t>ABC12345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2281427" y="4867630"/>
            <a:ext cx="1189355" cy="577850"/>
            <a:chOff x="2281427" y="4867630"/>
            <a:chExt cx="1189355" cy="577850"/>
          </a:xfrm>
        </p:grpSpPr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281427" y="4867630"/>
              <a:ext cx="1188732" cy="577621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302763" y="4933188"/>
              <a:ext cx="1143012" cy="50749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328671" y="4895088"/>
              <a:ext cx="1098803" cy="48768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2328671" y="4895088"/>
              <a:ext cx="1099185" cy="487680"/>
            </a:xfrm>
            <a:custGeom>
              <a:avLst/>
              <a:gdLst/>
              <a:ahLst/>
              <a:cxnLst/>
              <a:rect l="l" t="t" r="r" b="b"/>
              <a:pathLst>
                <a:path w="1099185" h="487679">
                  <a:moveTo>
                    <a:pt x="0" y="487680"/>
                  </a:moveTo>
                  <a:lnTo>
                    <a:pt x="1098803" y="487680"/>
                  </a:lnTo>
                  <a:lnTo>
                    <a:pt x="1098803" y="0"/>
                  </a:lnTo>
                  <a:lnTo>
                    <a:pt x="0" y="0"/>
                  </a:lnTo>
                  <a:lnTo>
                    <a:pt x="0" y="487680"/>
                  </a:lnTo>
                  <a:close/>
                </a:path>
              </a:pathLst>
            </a:custGeom>
            <a:ln w="9525">
              <a:solidFill>
                <a:srgbClr val="46AA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2455545" y="4993894"/>
            <a:ext cx="84455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252525"/>
                </a:solidFill>
                <a:latin typeface="Calibri"/>
                <a:cs typeface="Calibri"/>
              </a:rPr>
              <a:t>33456789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3442715" y="5029200"/>
            <a:ext cx="881380" cy="577850"/>
            <a:chOff x="3442715" y="5029200"/>
            <a:chExt cx="881380" cy="577850"/>
          </a:xfrm>
        </p:grpSpPr>
        <p:pic>
          <p:nvPicPr>
            <p:cNvPr id="23" name="object 2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442715" y="5029200"/>
              <a:ext cx="880884" cy="57762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465575" y="5094731"/>
              <a:ext cx="833640" cy="50749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489959" y="5056632"/>
              <a:ext cx="790956" cy="487680"/>
            </a:xfrm>
            <a:prstGeom prst="rect">
              <a:avLst/>
            </a:prstGeom>
          </p:spPr>
        </p:pic>
      </p:grpSp>
      <p:sp>
        <p:nvSpPr>
          <p:cNvPr id="26" name="object 26"/>
          <p:cNvSpPr txBox="1"/>
          <p:nvPr/>
        </p:nvSpPr>
        <p:spPr>
          <a:xfrm>
            <a:off x="3489959" y="5056632"/>
            <a:ext cx="791210" cy="487680"/>
          </a:xfrm>
          <a:prstGeom prst="rect">
            <a:avLst/>
          </a:prstGeom>
          <a:ln w="9525">
            <a:solidFill>
              <a:srgbClr val="F48517"/>
            </a:solidFill>
          </a:ln>
        </p:spPr>
        <p:txBody>
          <a:bodyPr vert="horz" wrap="square" lIns="0" tIns="110489" rIns="0" bIns="0" rtlCol="0">
            <a:spAutoFit/>
          </a:bodyPr>
          <a:lstStyle/>
          <a:p>
            <a:pPr marL="140970">
              <a:lnSpc>
                <a:spcPct val="100000"/>
              </a:lnSpc>
              <a:spcBef>
                <a:spcPts val="869"/>
              </a:spcBef>
            </a:pPr>
            <a:r>
              <a:rPr sz="1600" spc="-15" dirty="0">
                <a:solidFill>
                  <a:srgbClr val="252525"/>
                </a:solidFill>
                <a:latin typeface="Calibri"/>
                <a:cs typeface="Calibri"/>
              </a:rPr>
              <a:t>QQQ1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4279391" y="4867630"/>
            <a:ext cx="1865630" cy="577850"/>
            <a:chOff x="4279391" y="4867630"/>
            <a:chExt cx="1865630" cy="577850"/>
          </a:xfrm>
        </p:grpSpPr>
        <p:pic>
          <p:nvPicPr>
            <p:cNvPr id="28" name="object 2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280915" y="4867630"/>
              <a:ext cx="1860804" cy="577621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279391" y="4933188"/>
              <a:ext cx="1865376" cy="50749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328159" y="4895088"/>
              <a:ext cx="1770888" cy="487680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4328159" y="4895088"/>
              <a:ext cx="1771014" cy="487680"/>
            </a:xfrm>
            <a:custGeom>
              <a:avLst/>
              <a:gdLst/>
              <a:ahLst/>
              <a:cxnLst/>
              <a:rect l="l" t="t" r="r" b="b"/>
              <a:pathLst>
                <a:path w="1771014" h="487679">
                  <a:moveTo>
                    <a:pt x="0" y="487680"/>
                  </a:moveTo>
                  <a:lnTo>
                    <a:pt x="1770888" y="487680"/>
                  </a:lnTo>
                  <a:lnTo>
                    <a:pt x="1770888" y="0"/>
                  </a:lnTo>
                  <a:lnTo>
                    <a:pt x="0" y="0"/>
                  </a:lnTo>
                  <a:lnTo>
                    <a:pt x="0" y="487680"/>
                  </a:lnTo>
                  <a:close/>
                </a:path>
              </a:pathLst>
            </a:custGeom>
            <a:ln w="9524">
              <a:solidFill>
                <a:srgbClr val="46AA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4431538" y="4993894"/>
            <a:ext cx="156591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252525"/>
                </a:solidFill>
                <a:latin typeface="Calibri"/>
                <a:cs typeface="Calibri"/>
              </a:rPr>
              <a:t>908765432112345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72592" y="4618990"/>
            <a:ext cx="7550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9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000" spc="-25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00" spc="-32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000" spc="-25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00" spc="-5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</a:t>
            </a:r>
            <a:r>
              <a:rPr sz="1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号</a:t>
            </a:r>
            <a:r>
              <a:rPr sz="1000" spc="35" dirty="0">
                <a:solidFill>
                  <a:srgbClr val="252525"/>
                </a:solidFill>
                <a:latin typeface="Microsoft JhengHei UI"/>
                <a:cs typeface="Microsoft JhengHei UI"/>
              </a:rPr>
              <a:t>1</a:t>
            </a:r>
            <a:endParaRPr sz="1000">
              <a:latin typeface="Microsoft JhengHei UI"/>
              <a:cs typeface="Microsoft JhengHei U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370457" y="4616577"/>
            <a:ext cx="75565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9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000" spc="-25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00" spc="-32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000" spc="-25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00" spc="-5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</a:t>
            </a:r>
            <a:r>
              <a:rPr sz="1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号</a:t>
            </a:r>
            <a:r>
              <a:rPr sz="1000" spc="35" dirty="0">
                <a:solidFill>
                  <a:srgbClr val="252525"/>
                </a:solidFill>
                <a:latin typeface="Microsoft JhengHei UI"/>
                <a:cs typeface="Microsoft JhengHei UI"/>
              </a:rPr>
              <a:t>2</a:t>
            </a:r>
            <a:endParaRPr sz="1000">
              <a:latin typeface="Microsoft JhengHei UI"/>
              <a:cs typeface="Microsoft JhengHei U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529585" y="4628515"/>
            <a:ext cx="75565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9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000" spc="-25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00" spc="-32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000" spc="-25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00" spc="-5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</a:t>
            </a:r>
            <a:r>
              <a:rPr sz="1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号</a:t>
            </a:r>
            <a:r>
              <a:rPr sz="1000" spc="35" dirty="0">
                <a:solidFill>
                  <a:srgbClr val="252525"/>
                </a:solidFill>
                <a:latin typeface="Microsoft JhengHei UI"/>
                <a:cs typeface="Microsoft JhengHei UI"/>
              </a:rPr>
              <a:t>3</a:t>
            </a:r>
            <a:endParaRPr sz="1000">
              <a:latin typeface="Microsoft JhengHei UI"/>
              <a:cs typeface="Microsoft JhengHei U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560826" y="4632782"/>
            <a:ext cx="7550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254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データ</a:t>
            </a:r>
            <a:r>
              <a:rPr sz="1000" spc="-9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ー番号</a:t>
            </a:r>
            <a:r>
              <a:rPr sz="1000" spc="40" dirty="0">
                <a:solidFill>
                  <a:srgbClr val="252525"/>
                </a:solidFill>
                <a:latin typeface="Microsoft JhengHei UI"/>
                <a:cs typeface="Microsoft JhengHei UI"/>
              </a:rPr>
              <a:t>4</a:t>
            </a:r>
            <a:endParaRPr sz="1000">
              <a:latin typeface="Microsoft JhengHei UI"/>
              <a:cs typeface="Microsoft JhengHei U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865878" y="4615434"/>
            <a:ext cx="7550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9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000" spc="-25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00" spc="-32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000" spc="-25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00" spc="-5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番号</a:t>
            </a:r>
            <a:r>
              <a:rPr sz="1000" spc="35" dirty="0">
                <a:solidFill>
                  <a:srgbClr val="252525"/>
                </a:solidFill>
                <a:latin typeface="Microsoft JhengHei UI"/>
                <a:cs typeface="Microsoft JhengHei UI"/>
              </a:rPr>
              <a:t>5</a:t>
            </a:r>
            <a:endParaRPr sz="1000">
              <a:latin typeface="Microsoft JhengHei UI"/>
              <a:cs typeface="Microsoft JhengHei UI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996696" y="4025963"/>
            <a:ext cx="7948295" cy="1718310"/>
            <a:chOff x="996696" y="4025963"/>
            <a:chExt cx="7948295" cy="1718310"/>
          </a:xfrm>
        </p:grpSpPr>
        <p:pic>
          <p:nvPicPr>
            <p:cNvPr id="39" name="object 3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96696" y="4855464"/>
              <a:ext cx="1453896" cy="888504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1114806" y="4973574"/>
              <a:ext cx="1222375" cy="657225"/>
            </a:xfrm>
            <a:custGeom>
              <a:avLst/>
              <a:gdLst/>
              <a:ahLst/>
              <a:cxnLst/>
              <a:rect l="l" t="t" r="r" b="b"/>
              <a:pathLst>
                <a:path w="1222375" h="657225">
                  <a:moveTo>
                    <a:pt x="0" y="109474"/>
                  </a:moveTo>
                  <a:lnTo>
                    <a:pt x="8602" y="66865"/>
                  </a:lnTo>
                  <a:lnTo>
                    <a:pt x="32062" y="32067"/>
                  </a:lnTo>
                  <a:lnTo>
                    <a:pt x="66860" y="8604"/>
                  </a:lnTo>
                  <a:lnTo>
                    <a:pt x="109474" y="0"/>
                  </a:lnTo>
                  <a:lnTo>
                    <a:pt x="1112774" y="0"/>
                  </a:lnTo>
                  <a:lnTo>
                    <a:pt x="1155382" y="8604"/>
                  </a:lnTo>
                  <a:lnTo>
                    <a:pt x="1190180" y="32067"/>
                  </a:lnTo>
                  <a:lnTo>
                    <a:pt x="1213643" y="66865"/>
                  </a:lnTo>
                  <a:lnTo>
                    <a:pt x="1222248" y="109474"/>
                  </a:lnTo>
                  <a:lnTo>
                    <a:pt x="1222248" y="547369"/>
                  </a:lnTo>
                  <a:lnTo>
                    <a:pt x="1213643" y="589978"/>
                  </a:lnTo>
                  <a:lnTo>
                    <a:pt x="1190180" y="624776"/>
                  </a:lnTo>
                  <a:lnTo>
                    <a:pt x="1155382" y="648239"/>
                  </a:lnTo>
                  <a:lnTo>
                    <a:pt x="1112774" y="656844"/>
                  </a:lnTo>
                  <a:lnTo>
                    <a:pt x="109474" y="656844"/>
                  </a:lnTo>
                  <a:lnTo>
                    <a:pt x="66860" y="648239"/>
                  </a:lnTo>
                  <a:lnTo>
                    <a:pt x="32062" y="624776"/>
                  </a:lnTo>
                  <a:lnTo>
                    <a:pt x="8602" y="589978"/>
                  </a:lnTo>
                  <a:lnTo>
                    <a:pt x="0" y="547369"/>
                  </a:lnTo>
                  <a:lnTo>
                    <a:pt x="0" y="109474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4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332988" y="4855464"/>
              <a:ext cx="1072908" cy="888504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3451097" y="4973574"/>
              <a:ext cx="841375" cy="657225"/>
            </a:xfrm>
            <a:custGeom>
              <a:avLst/>
              <a:gdLst/>
              <a:ahLst/>
              <a:cxnLst/>
              <a:rect l="l" t="t" r="r" b="b"/>
              <a:pathLst>
                <a:path w="841375" h="657225">
                  <a:moveTo>
                    <a:pt x="0" y="109474"/>
                  </a:moveTo>
                  <a:lnTo>
                    <a:pt x="8604" y="66865"/>
                  </a:lnTo>
                  <a:lnTo>
                    <a:pt x="32067" y="32067"/>
                  </a:lnTo>
                  <a:lnTo>
                    <a:pt x="66865" y="8604"/>
                  </a:lnTo>
                  <a:lnTo>
                    <a:pt x="109474" y="0"/>
                  </a:lnTo>
                  <a:lnTo>
                    <a:pt x="731774" y="0"/>
                  </a:lnTo>
                  <a:lnTo>
                    <a:pt x="774382" y="8604"/>
                  </a:lnTo>
                  <a:lnTo>
                    <a:pt x="809180" y="32067"/>
                  </a:lnTo>
                  <a:lnTo>
                    <a:pt x="832643" y="66865"/>
                  </a:lnTo>
                  <a:lnTo>
                    <a:pt x="841248" y="109474"/>
                  </a:lnTo>
                  <a:lnTo>
                    <a:pt x="841248" y="547369"/>
                  </a:lnTo>
                  <a:lnTo>
                    <a:pt x="832643" y="589978"/>
                  </a:lnTo>
                  <a:lnTo>
                    <a:pt x="809180" y="624776"/>
                  </a:lnTo>
                  <a:lnTo>
                    <a:pt x="774382" y="648239"/>
                  </a:lnTo>
                  <a:lnTo>
                    <a:pt x="731774" y="656844"/>
                  </a:lnTo>
                  <a:lnTo>
                    <a:pt x="109474" y="656844"/>
                  </a:lnTo>
                  <a:lnTo>
                    <a:pt x="66865" y="648239"/>
                  </a:lnTo>
                  <a:lnTo>
                    <a:pt x="32067" y="624776"/>
                  </a:lnTo>
                  <a:lnTo>
                    <a:pt x="8604" y="589978"/>
                  </a:lnTo>
                  <a:lnTo>
                    <a:pt x="0" y="547369"/>
                  </a:lnTo>
                  <a:lnTo>
                    <a:pt x="0" y="109474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634249" y="4103454"/>
              <a:ext cx="2237047" cy="1270169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6557517" y="4030726"/>
              <a:ext cx="2382520" cy="1348105"/>
            </a:xfrm>
            <a:custGeom>
              <a:avLst/>
              <a:gdLst/>
              <a:ahLst/>
              <a:cxnLst/>
              <a:rect l="l" t="t" r="r" b="b"/>
              <a:pathLst>
                <a:path w="2382520" h="1348104">
                  <a:moveTo>
                    <a:pt x="0" y="1347597"/>
                  </a:moveTo>
                  <a:lnTo>
                    <a:pt x="2382393" y="1347597"/>
                  </a:lnTo>
                  <a:lnTo>
                    <a:pt x="2382393" y="0"/>
                  </a:lnTo>
                  <a:lnTo>
                    <a:pt x="0" y="0"/>
                  </a:lnTo>
                  <a:lnTo>
                    <a:pt x="0" y="1347597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6725793" y="5560263"/>
            <a:ext cx="1991360" cy="817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b="1" spc="35" dirty="0">
                <a:solidFill>
                  <a:srgbClr val="252525"/>
                </a:solidFill>
                <a:latin typeface="Microsoft YaHei UI"/>
                <a:cs typeface="Microsoft YaHei UI"/>
              </a:rPr>
              <a:t>SYSTEM</a:t>
            </a:r>
            <a:r>
              <a:rPr sz="1100" b="1" spc="-40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sz="1100" b="1" spc="65" dirty="0">
                <a:solidFill>
                  <a:srgbClr val="252525"/>
                </a:solidFill>
                <a:latin typeface="Microsoft YaHei UI"/>
                <a:cs typeface="Microsoft YaHei UI"/>
              </a:rPr>
              <a:t>KEY1</a:t>
            </a:r>
            <a:r>
              <a:rPr sz="1100" b="1" spc="-20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sz="1100" b="1" spc="50" dirty="0">
                <a:solidFill>
                  <a:srgbClr val="252525"/>
                </a:solidFill>
                <a:latin typeface="Microsoft YaHei UI"/>
                <a:cs typeface="Microsoft YaHei UI"/>
              </a:rPr>
              <a:t>=ABC12345 </a:t>
            </a:r>
            <a:r>
              <a:rPr sz="1100" b="1" spc="-315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sz="1100" b="1" spc="35" dirty="0">
                <a:solidFill>
                  <a:srgbClr val="252525"/>
                </a:solidFill>
                <a:latin typeface="Microsoft YaHei UI"/>
                <a:cs typeface="Microsoft YaHei UI"/>
              </a:rPr>
              <a:t>SYSTEM </a:t>
            </a:r>
            <a:r>
              <a:rPr sz="1100" b="1" spc="65" dirty="0">
                <a:solidFill>
                  <a:srgbClr val="252525"/>
                </a:solidFill>
                <a:latin typeface="Microsoft YaHei UI"/>
                <a:cs typeface="Microsoft YaHei UI"/>
              </a:rPr>
              <a:t>KEY2 </a:t>
            </a:r>
            <a:r>
              <a:rPr sz="1100" b="1" spc="20" dirty="0">
                <a:solidFill>
                  <a:srgbClr val="252525"/>
                </a:solidFill>
                <a:latin typeface="Microsoft YaHei UI"/>
                <a:cs typeface="Microsoft YaHei UI"/>
              </a:rPr>
              <a:t>=QQQ1 </a:t>
            </a:r>
            <a:r>
              <a:rPr sz="1100" b="1" spc="25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sz="1000" spc="25" dirty="0">
                <a:solidFill>
                  <a:srgbClr val="252525"/>
                </a:solidFill>
                <a:latin typeface="Microsoft JhengHei UI"/>
                <a:cs typeface="Microsoft JhengHei UI"/>
              </a:rPr>
              <a:t>SYSTEM</a:t>
            </a:r>
            <a:r>
              <a:rPr sz="1000" spc="9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000" spc="40" dirty="0">
                <a:solidFill>
                  <a:srgbClr val="252525"/>
                </a:solidFill>
                <a:latin typeface="Microsoft JhengHei UI"/>
                <a:cs typeface="Microsoft JhengHei UI"/>
              </a:rPr>
              <a:t>KEY3</a:t>
            </a:r>
            <a:endParaRPr sz="1000">
              <a:latin typeface="Microsoft JhengHei UI"/>
              <a:cs typeface="Microsoft JhengHei UI"/>
            </a:endParaRPr>
          </a:p>
          <a:p>
            <a:pPr marL="12700" marR="1102360">
              <a:lnSpc>
                <a:spcPts val="1200"/>
              </a:lnSpc>
              <a:spcBef>
                <a:spcPts val="35"/>
              </a:spcBef>
            </a:pPr>
            <a:r>
              <a:rPr sz="1000" spc="25" dirty="0">
                <a:solidFill>
                  <a:srgbClr val="252525"/>
                </a:solidFill>
                <a:latin typeface="Microsoft JhengHei UI"/>
                <a:cs typeface="Microsoft JhengHei UI"/>
              </a:rPr>
              <a:t>SYSTEM </a:t>
            </a:r>
            <a:r>
              <a:rPr sz="1000" spc="40" dirty="0">
                <a:solidFill>
                  <a:srgbClr val="252525"/>
                </a:solidFill>
                <a:latin typeface="Microsoft JhengHei UI"/>
                <a:cs typeface="Microsoft JhengHei UI"/>
              </a:rPr>
              <a:t>KEY4 </a:t>
            </a:r>
            <a:r>
              <a:rPr sz="1000" spc="-235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000" spc="25" dirty="0">
                <a:solidFill>
                  <a:srgbClr val="252525"/>
                </a:solidFill>
                <a:latin typeface="Microsoft JhengHei UI"/>
                <a:cs typeface="Microsoft JhengHei UI"/>
              </a:rPr>
              <a:t>SYSTEM</a:t>
            </a:r>
            <a:r>
              <a:rPr sz="1000" spc="1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000" spc="40" dirty="0">
                <a:solidFill>
                  <a:srgbClr val="252525"/>
                </a:solidFill>
                <a:latin typeface="Microsoft JhengHei UI"/>
                <a:cs typeface="Microsoft JhengHei UI"/>
              </a:rPr>
              <a:t>KEY5</a:t>
            </a:r>
            <a:endParaRPr sz="1000">
              <a:latin typeface="Microsoft JhengHei UI"/>
              <a:cs typeface="Microsoft JhengHei UI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1710054" y="5426964"/>
            <a:ext cx="7223759" cy="637540"/>
            <a:chOff x="1710054" y="5426964"/>
            <a:chExt cx="7223759" cy="637540"/>
          </a:xfrm>
        </p:grpSpPr>
        <p:sp>
          <p:nvSpPr>
            <p:cNvPr id="47" name="object 47"/>
            <p:cNvSpPr/>
            <p:nvPr/>
          </p:nvSpPr>
          <p:spPr>
            <a:xfrm>
              <a:off x="1710054" y="5630418"/>
              <a:ext cx="4951095" cy="189230"/>
            </a:xfrm>
            <a:custGeom>
              <a:avLst/>
              <a:gdLst/>
              <a:ahLst/>
              <a:cxnLst/>
              <a:rect l="l" t="t" r="r" b="b"/>
              <a:pathLst>
                <a:path w="4951095" h="189229">
                  <a:moveTo>
                    <a:pt x="4887830" y="117906"/>
                  </a:moveTo>
                  <a:lnTo>
                    <a:pt x="4816094" y="159753"/>
                  </a:lnTo>
                  <a:lnTo>
                    <a:pt x="4811414" y="163944"/>
                  </a:lnTo>
                  <a:lnTo>
                    <a:pt x="4808759" y="169425"/>
                  </a:lnTo>
                  <a:lnTo>
                    <a:pt x="4808343" y="175499"/>
                  </a:lnTo>
                  <a:lnTo>
                    <a:pt x="4810379" y="181470"/>
                  </a:lnTo>
                  <a:lnTo>
                    <a:pt x="4814575" y="186178"/>
                  </a:lnTo>
                  <a:lnTo>
                    <a:pt x="4820046" y="188823"/>
                  </a:lnTo>
                  <a:lnTo>
                    <a:pt x="4826113" y="189221"/>
                  </a:lnTo>
                  <a:lnTo>
                    <a:pt x="4832096" y="187185"/>
                  </a:lnTo>
                  <a:lnTo>
                    <a:pt x="4923630" y="133781"/>
                  </a:lnTo>
                  <a:lnTo>
                    <a:pt x="4919345" y="133781"/>
                  </a:lnTo>
                  <a:lnTo>
                    <a:pt x="4919345" y="131622"/>
                  </a:lnTo>
                  <a:lnTo>
                    <a:pt x="4911344" y="131622"/>
                  </a:lnTo>
                  <a:lnTo>
                    <a:pt x="4887830" y="117906"/>
                  </a:lnTo>
                  <a:close/>
                </a:path>
                <a:path w="4951095" h="189229">
                  <a:moveTo>
                    <a:pt x="31750" y="0"/>
                  </a:moveTo>
                  <a:lnTo>
                    <a:pt x="0" y="0"/>
                  </a:lnTo>
                  <a:lnTo>
                    <a:pt x="0" y="126669"/>
                  </a:lnTo>
                  <a:lnTo>
                    <a:pt x="7112" y="133781"/>
                  </a:lnTo>
                  <a:lnTo>
                    <a:pt x="4860616" y="133781"/>
                  </a:lnTo>
                  <a:lnTo>
                    <a:pt x="4887830" y="117906"/>
                  </a:lnTo>
                  <a:lnTo>
                    <a:pt x="31750" y="117906"/>
                  </a:lnTo>
                  <a:lnTo>
                    <a:pt x="15875" y="102031"/>
                  </a:lnTo>
                  <a:lnTo>
                    <a:pt x="31750" y="102031"/>
                  </a:lnTo>
                  <a:lnTo>
                    <a:pt x="31750" y="0"/>
                  </a:lnTo>
                  <a:close/>
                </a:path>
                <a:path w="4951095" h="189229">
                  <a:moveTo>
                    <a:pt x="4923630" y="102031"/>
                  </a:moveTo>
                  <a:lnTo>
                    <a:pt x="4919345" y="102031"/>
                  </a:lnTo>
                  <a:lnTo>
                    <a:pt x="4919345" y="133781"/>
                  </a:lnTo>
                  <a:lnTo>
                    <a:pt x="4923630" y="133781"/>
                  </a:lnTo>
                  <a:lnTo>
                    <a:pt x="4950841" y="117906"/>
                  </a:lnTo>
                  <a:lnTo>
                    <a:pt x="4923630" y="102031"/>
                  </a:lnTo>
                  <a:close/>
                </a:path>
                <a:path w="4951095" h="189229">
                  <a:moveTo>
                    <a:pt x="4911344" y="104190"/>
                  </a:moveTo>
                  <a:lnTo>
                    <a:pt x="4887830" y="117906"/>
                  </a:lnTo>
                  <a:lnTo>
                    <a:pt x="4911344" y="131622"/>
                  </a:lnTo>
                  <a:lnTo>
                    <a:pt x="4911344" y="104190"/>
                  </a:lnTo>
                  <a:close/>
                </a:path>
                <a:path w="4951095" h="189229">
                  <a:moveTo>
                    <a:pt x="4919345" y="104190"/>
                  </a:moveTo>
                  <a:lnTo>
                    <a:pt x="4911344" y="104190"/>
                  </a:lnTo>
                  <a:lnTo>
                    <a:pt x="4911344" y="131622"/>
                  </a:lnTo>
                  <a:lnTo>
                    <a:pt x="4919345" y="131622"/>
                  </a:lnTo>
                  <a:lnTo>
                    <a:pt x="4919345" y="104190"/>
                  </a:lnTo>
                  <a:close/>
                </a:path>
                <a:path w="4951095" h="189229">
                  <a:moveTo>
                    <a:pt x="31750" y="102031"/>
                  </a:moveTo>
                  <a:lnTo>
                    <a:pt x="15875" y="102031"/>
                  </a:lnTo>
                  <a:lnTo>
                    <a:pt x="31750" y="117906"/>
                  </a:lnTo>
                  <a:lnTo>
                    <a:pt x="31750" y="102031"/>
                  </a:lnTo>
                  <a:close/>
                </a:path>
                <a:path w="4951095" h="189229">
                  <a:moveTo>
                    <a:pt x="4860616" y="102031"/>
                  </a:moveTo>
                  <a:lnTo>
                    <a:pt x="31750" y="102031"/>
                  </a:lnTo>
                  <a:lnTo>
                    <a:pt x="31750" y="117906"/>
                  </a:lnTo>
                  <a:lnTo>
                    <a:pt x="4887830" y="117906"/>
                  </a:lnTo>
                  <a:lnTo>
                    <a:pt x="4860616" y="102031"/>
                  </a:lnTo>
                  <a:close/>
                </a:path>
                <a:path w="4951095" h="189229">
                  <a:moveTo>
                    <a:pt x="4826113" y="46592"/>
                  </a:moveTo>
                  <a:lnTo>
                    <a:pt x="4820046" y="46989"/>
                  </a:lnTo>
                  <a:lnTo>
                    <a:pt x="4814575" y="49635"/>
                  </a:lnTo>
                  <a:lnTo>
                    <a:pt x="4810379" y="54343"/>
                  </a:lnTo>
                  <a:lnTo>
                    <a:pt x="4808343" y="60308"/>
                  </a:lnTo>
                  <a:lnTo>
                    <a:pt x="4808759" y="66382"/>
                  </a:lnTo>
                  <a:lnTo>
                    <a:pt x="4811414" y="71866"/>
                  </a:lnTo>
                  <a:lnTo>
                    <a:pt x="4816094" y="76060"/>
                  </a:lnTo>
                  <a:lnTo>
                    <a:pt x="4887830" y="117906"/>
                  </a:lnTo>
                  <a:lnTo>
                    <a:pt x="4911344" y="104190"/>
                  </a:lnTo>
                  <a:lnTo>
                    <a:pt x="4919345" y="104190"/>
                  </a:lnTo>
                  <a:lnTo>
                    <a:pt x="4919345" y="102031"/>
                  </a:lnTo>
                  <a:lnTo>
                    <a:pt x="4923630" y="102031"/>
                  </a:lnTo>
                  <a:lnTo>
                    <a:pt x="4832096" y="48628"/>
                  </a:lnTo>
                  <a:lnTo>
                    <a:pt x="4826113" y="46592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542532" y="5426964"/>
              <a:ext cx="2391155" cy="637019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6660641" y="5545074"/>
              <a:ext cx="2159635" cy="405765"/>
            </a:xfrm>
            <a:custGeom>
              <a:avLst/>
              <a:gdLst/>
              <a:ahLst/>
              <a:cxnLst/>
              <a:rect l="l" t="t" r="r" b="b"/>
              <a:pathLst>
                <a:path w="2159634" h="405764">
                  <a:moveTo>
                    <a:pt x="0" y="67563"/>
                  </a:moveTo>
                  <a:lnTo>
                    <a:pt x="5306" y="41255"/>
                  </a:lnTo>
                  <a:lnTo>
                    <a:pt x="19780" y="19780"/>
                  </a:lnTo>
                  <a:lnTo>
                    <a:pt x="41255" y="5306"/>
                  </a:lnTo>
                  <a:lnTo>
                    <a:pt x="67563" y="0"/>
                  </a:lnTo>
                  <a:lnTo>
                    <a:pt x="2091943" y="0"/>
                  </a:lnTo>
                  <a:lnTo>
                    <a:pt x="2118252" y="5306"/>
                  </a:lnTo>
                  <a:lnTo>
                    <a:pt x="2139727" y="19780"/>
                  </a:lnTo>
                  <a:lnTo>
                    <a:pt x="2154201" y="41255"/>
                  </a:lnTo>
                  <a:lnTo>
                    <a:pt x="2159507" y="67563"/>
                  </a:lnTo>
                  <a:lnTo>
                    <a:pt x="2159507" y="337819"/>
                  </a:lnTo>
                  <a:lnTo>
                    <a:pt x="2154201" y="364118"/>
                  </a:lnTo>
                  <a:lnTo>
                    <a:pt x="2139727" y="385594"/>
                  </a:lnTo>
                  <a:lnTo>
                    <a:pt x="2118252" y="400074"/>
                  </a:lnTo>
                  <a:lnTo>
                    <a:pt x="2091943" y="405384"/>
                  </a:lnTo>
                  <a:lnTo>
                    <a:pt x="67563" y="405384"/>
                  </a:lnTo>
                  <a:lnTo>
                    <a:pt x="41255" y="400074"/>
                  </a:lnTo>
                  <a:lnTo>
                    <a:pt x="19780" y="385594"/>
                  </a:lnTo>
                  <a:lnTo>
                    <a:pt x="5306" y="364118"/>
                  </a:lnTo>
                  <a:lnTo>
                    <a:pt x="0" y="337819"/>
                  </a:lnTo>
                  <a:lnTo>
                    <a:pt x="0" y="67563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3855847" y="5630418"/>
              <a:ext cx="2805430" cy="189230"/>
            </a:xfrm>
            <a:custGeom>
              <a:avLst/>
              <a:gdLst/>
              <a:ahLst/>
              <a:cxnLst/>
              <a:rect l="l" t="t" r="r" b="b"/>
              <a:pathLst>
                <a:path w="2805429" h="189229">
                  <a:moveTo>
                    <a:pt x="2742176" y="117684"/>
                  </a:moveTo>
                  <a:lnTo>
                    <a:pt x="2670429" y="159537"/>
                  </a:lnTo>
                  <a:lnTo>
                    <a:pt x="2665696" y="163728"/>
                  </a:lnTo>
                  <a:lnTo>
                    <a:pt x="2663047" y="169208"/>
                  </a:lnTo>
                  <a:lnTo>
                    <a:pt x="2662660" y="175278"/>
                  </a:lnTo>
                  <a:lnTo>
                    <a:pt x="2664713" y="181241"/>
                  </a:lnTo>
                  <a:lnTo>
                    <a:pt x="2668857" y="185954"/>
                  </a:lnTo>
                  <a:lnTo>
                    <a:pt x="2674334" y="188599"/>
                  </a:lnTo>
                  <a:lnTo>
                    <a:pt x="2680430" y="188994"/>
                  </a:lnTo>
                  <a:lnTo>
                    <a:pt x="2686430" y="186956"/>
                  </a:lnTo>
                  <a:lnTo>
                    <a:pt x="2777960" y="133565"/>
                  </a:lnTo>
                  <a:lnTo>
                    <a:pt x="2773679" y="133565"/>
                  </a:lnTo>
                  <a:lnTo>
                    <a:pt x="2773679" y="131394"/>
                  </a:lnTo>
                  <a:lnTo>
                    <a:pt x="2765679" y="131394"/>
                  </a:lnTo>
                  <a:lnTo>
                    <a:pt x="2742176" y="117684"/>
                  </a:lnTo>
                  <a:close/>
                </a:path>
                <a:path w="2805429" h="189229">
                  <a:moveTo>
                    <a:pt x="31750" y="0"/>
                  </a:moveTo>
                  <a:lnTo>
                    <a:pt x="0" y="0"/>
                  </a:lnTo>
                  <a:lnTo>
                    <a:pt x="0" y="126453"/>
                  </a:lnTo>
                  <a:lnTo>
                    <a:pt x="7112" y="133565"/>
                  </a:lnTo>
                  <a:lnTo>
                    <a:pt x="2714951" y="133565"/>
                  </a:lnTo>
                  <a:lnTo>
                    <a:pt x="2742165" y="117690"/>
                  </a:lnTo>
                  <a:lnTo>
                    <a:pt x="31743" y="117684"/>
                  </a:lnTo>
                  <a:lnTo>
                    <a:pt x="15875" y="101815"/>
                  </a:lnTo>
                  <a:lnTo>
                    <a:pt x="31750" y="101815"/>
                  </a:lnTo>
                  <a:lnTo>
                    <a:pt x="31750" y="0"/>
                  </a:lnTo>
                  <a:close/>
                </a:path>
                <a:path w="2805429" h="189229">
                  <a:moveTo>
                    <a:pt x="2777965" y="101815"/>
                  </a:moveTo>
                  <a:lnTo>
                    <a:pt x="2773679" y="101815"/>
                  </a:lnTo>
                  <a:lnTo>
                    <a:pt x="2773679" y="133565"/>
                  </a:lnTo>
                  <a:lnTo>
                    <a:pt x="2777960" y="133565"/>
                  </a:lnTo>
                  <a:lnTo>
                    <a:pt x="2805176" y="117690"/>
                  </a:lnTo>
                  <a:lnTo>
                    <a:pt x="2777965" y="101815"/>
                  </a:lnTo>
                  <a:close/>
                </a:path>
                <a:path w="2805429" h="189229">
                  <a:moveTo>
                    <a:pt x="2765679" y="103974"/>
                  </a:moveTo>
                  <a:lnTo>
                    <a:pt x="2742176" y="117684"/>
                  </a:lnTo>
                  <a:lnTo>
                    <a:pt x="2765679" y="131394"/>
                  </a:lnTo>
                  <a:lnTo>
                    <a:pt x="2765679" y="103974"/>
                  </a:lnTo>
                  <a:close/>
                </a:path>
                <a:path w="2805429" h="189229">
                  <a:moveTo>
                    <a:pt x="2773679" y="103974"/>
                  </a:moveTo>
                  <a:lnTo>
                    <a:pt x="2765679" y="103974"/>
                  </a:lnTo>
                  <a:lnTo>
                    <a:pt x="2765679" y="131394"/>
                  </a:lnTo>
                  <a:lnTo>
                    <a:pt x="2773679" y="131394"/>
                  </a:lnTo>
                  <a:lnTo>
                    <a:pt x="2773679" y="103974"/>
                  </a:lnTo>
                  <a:close/>
                </a:path>
                <a:path w="2805429" h="189229">
                  <a:moveTo>
                    <a:pt x="31750" y="101815"/>
                  </a:moveTo>
                  <a:lnTo>
                    <a:pt x="15875" y="101815"/>
                  </a:lnTo>
                  <a:lnTo>
                    <a:pt x="31750" y="117690"/>
                  </a:lnTo>
                  <a:lnTo>
                    <a:pt x="31750" y="101815"/>
                  </a:lnTo>
                  <a:close/>
                </a:path>
                <a:path w="2805429" h="189229">
                  <a:moveTo>
                    <a:pt x="2714973" y="101815"/>
                  </a:moveTo>
                  <a:lnTo>
                    <a:pt x="31750" y="101815"/>
                  </a:lnTo>
                  <a:lnTo>
                    <a:pt x="31750" y="117690"/>
                  </a:lnTo>
                  <a:lnTo>
                    <a:pt x="2742176" y="117684"/>
                  </a:lnTo>
                  <a:lnTo>
                    <a:pt x="2714973" y="101815"/>
                  </a:lnTo>
                  <a:close/>
                </a:path>
                <a:path w="2805429" h="189229">
                  <a:moveTo>
                    <a:pt x="2680430" y="46374"/>
                  </a:moveTo>
                  <a:lnTo>
                    <a:pt x="2674334" y="46769"/>
                  </a:lnTo>
                  <a:lnTo>
                    <a:pt x="2668857" y="49414"/>
                  </a:lnTo>
                  <a:lnTo>
                    <a:pt x="2664713" y="54127"/>
                  </a:lnTo>
                  <a:lnTo>
                    <a:pt x="2662660" y="60090"/>
                  </a:lnTo>
                  <a:lnTo>
                    <a:pt x="2663047" y="66160"/>
                  </a:lnTo>
                  <a:lnTo>
                    <a:pt x="2665696" y="71640"/>
                  </a:lnTo>
                  <a:lnTo>
                    <a:pt x="2670429" y="75831"/>
                  </a:lnTo>
                  <a:lnTo>
                    <a:pt x="2742176" y="117684"/>
                  </a:lnTo>
                  <a:lnTo>
                    <a:pt x="2765679" y="103974"/>
                  </a:lnTo>
                  <a:lnTo>
                    <a:pt x="2773679" y="103974"/>
                  </a:lnTo>
                  <a:lnTo>
                    <a:pt x="2773679" y="101815"/>
                  </a:lnTo>
                  <a:lnTo>
                    <a:pt x="2777965" y="101815"/>
                  </a:lnTo>
                  <a:lnTo>
                    <a:pt x="2686430" y="48412"/>
                  </a:lnTo>
                  <a:lnTo>
                    <a:pt x="2680430" y="46374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51"/>
          <p:cNvSpPr txBox="1"/>
          <p:nvPr/>
        </p:nvSpPr>
        <p:spPr>
          <a:xfrm>
            <a:off x="7053833" y="3815029"/>
            <a:ext cx="131127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帳票定</a:t>
            </a:r>
            <a:r>
              <a:rPr sz="1200" spc="-10" dirty="0">
                <a:solidFill>
                  <a:srgbClr val="252525"/>
                </a:solidFill>
                <a:latin typeface="Microsoft JhengHei UI"/>
                <a:cs typeface="Microsoft JhengHei UI"/>
              </a:rPr>
              <a:t>義</a:t>
            </a:r>
            <a:r>
              <a:rPr sz="1200" spc="130" dirty="0">
                <a:solidFill>
                  <a:srgbClr val="252525"/>
                </a:solidFill>
                <a:latin typeface="Microsoft JhengHei UI"/>
                <a:cs typeface="Microsoft JhengHei UI"/>
              </a:rPr>
              <a:t>I</a:t>
            </a:r>
            <a:r>
              <a:rPr sz="1200" spc="35" dirty="0">
                <a:solidFill>
                  <a:srgbClr val="252525"/>
                </a:solidFill>
                <a:latin typeface="Microsoft JhengHei UI"/>
                <a:cs typeface="Microsoft JhengHei UI"/>
              </a:rPr>
              <a:t>D</a:t>
            </a:r>
            <a:r>
              <a:rPr sz="1200" spc="25" dirty="0">
                <a:solidFill>
                  <a:srgbClr val="252525"/>
                </a:solidFill>
                <a:latin typeface="Microsoft JhengHei UI"/>
                <a:cs typeface="Microsoft JhengHei UI"/>
              </a:rPr>
              <a:t>=</a:t>
            </a:r>
            <a:r>
              <a:rPr sz="1200" spc="45" dirty="0">
                <a:solidFill>
                  <a:srgbClr val="252525"/>
                </a:solidFill>
                <a:latin typeface="Microsoft JhengHei UI"/>
                <a:cs typeface="Microsoft JhengHei UI"/>
              </a:rPr>
              <a:t>4610</a:t>
            </a:r>
            <a:endParaRPr sz="1200">
              <a:latin typeface="Microsoft JhengHei UI"/>
              <a:cs typeface="Microsoft JhengHei UI"/>
            </a:endParaRPr>
          </a:p>
        </p:txBody>
      </p:sp>
      <p:sp>
        <p:nvSpPr>
          <p:cNvPr id="52" name="object 5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28</a:t>
            </a:fld>
            <a:endParaRPr dirty="0"/>
          </a:p>
        </p:txBody>
      </p:sp>
      <p:sp>
        <p:nvSpPr>
          <p:cNvPr id="53" name="object 5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53517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FFFF"/>
                </a:solidFill>
                <a:latin typeface="Microsoft YaHei"/>
                <a:cs typeface="Microsoft YaHei"/>
              </a:rPr>
              <a:t>デバイスコードからの帳票を探す</a:t>
            </a:r>
            <a:endParaRPr sz="2800">
              <a:latin typeface="Microsoft YaHei"/>
              <a:cs typeface="Microsoft YaHe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58267" y="633831"/>
            <a:ext cx="8495665" cy="2891155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75" dirty="0">
                <a:solidFill>
                  <a:srgbClr val="006FC0"/>
                </a:solidFill>
                <a:latin typeface="Microsoft YaHei UI"/>
                <a:cs typeface="Microsoft YaHei UI"/>
              </a:rPr>
              <a:t>帳票に検索用の</a:t>
            </a:r>
            <a:r>
              <a:rPr sz="2000" b="1" spc="125" dirty="0">
                <a:solidFill>
                  <a:srgbClr val="006FC0"/>
                </a:solidFill>
                <a:latin typeface="Microsoft YaHei UI"/>
                <a:cs typeface="Microsoft YaHei UI"/>
              </a:rPr>
              <a:t>SY</a:t>
            </a:r>
            <a:r>
              <a:rPr sz="2000" b="1" spc="70" dirty="0">
                <a:solidFill>
                  <a:srgbClr val="006FC0"/>
                </a:solidFill>
                <a:latin typeface="Microsoft YaHei UI"/>
                <a:cs typeface="Microsoft YaHei UI"/>
              </a:rPr>
              <a:t>S</a:t>
            </a:r>
            <a:r>
              <a:rPr sz="2000" b="1" spc="-5" dirty="0">
                <a:solidFill>
                  <a:srgbClr val="006FC0"/>
                </a:solidFill>
                <a:latin typeface="Microsoft YaHei UI"/>
                <a:cs typeface="Microsoft YaHei UI"/>
              </a:rPr>
              <a:t>TE</a:t>
            </a:r>
            <a:r>
              <a:rPr sz="2000" b="1" dirty="0">
                <a:solidFill>
                  <a:srgbClr val="006FC0"/>
                </a:solidFill>
                <a:latin typeface="Microsoft YaHei UI"/>
                <a:cs typeface="Microsoft YaHei UI"/>
              </a:rPr>
              <a:t>M</a:t>
            </a:r>
            <a:r>
              <a:rPr sz="2000" b="1" spc="-295" dirty="0">
                <a:solidFill>
                  <a:srgbClr val="006FC0"/>
                </a:solidFill>
                <a:latin typeface="Microsoft YaHei UI"/>
                <a:cs typeface="Microsoft YaHei UI"/>
              </a:rPr>
              <a:t>キ</a:t>
            </a:r>
            <a:r>
              <a:rPr sz="2000" b="1" spc="-290" dirty="0">
                <a:solidFill>
                  <a:srgbClr val="006FC0"/>
                </a:solidFill>
                <a:latin typeface="Microsoft YaHei UI"/>
                <a:cs typeface="Microsoft YaHei UI"/>
              </a:rPr>
              <a:t>ー</a:t>
            </a:r>
            <a:r>
              <a:rPr sz="2000" b="1" spc="114" dirty="0">
                <a:solidFill>
                  <a:srgbClr val="006FC0"/>
                </a:solidFill>
                <a:latin typeface="Microsoft YaHei UI"/>
                <a:cs typeface="Microsoft YaHei UI"/>
              </a:rPr>
              <a:t>1</a:t>
            </a:r>
            <a:r>
              <a:rPr sz="2000" b="1" spc="-15" dirty="0">
                <a:solidFill>
                  <a:srgbClr val="006FC0"/>
                </a:solidFill>
                <a:latin typeface="Microsoft YaHei UI"/>
                <a:cs typeface="Microsoft YaHei UI"/>
              </a:rPr>
              <a:t>～</a:t>
            </a:r>
            <a:r>
              <a:rPr sz="2000" b="1" spc="114" dirty="0">
                <a:solidFill>
                  <a:srgbClr val="006FC0"/>
                </a:solidFill>
                <a:latin typeface="Microsoft YaHei UI"/>
                <a:cs typeface="Microsoft YaHei UI"/>
              </a:rPr>
              <a:t>5</a:t>
            </a:r>
            <a:r>
              <a:rPr sz="2000" b="1" spc="-385" dirty="0">
                <a:solidFill>
                  <a:srgbClr val="006FC0"/>
                </a:solidFill>
                <a:latin typeface="Microsoft YaHei UI"/>
                <a:cs typeface="Microsoft YaHei UI"/>
              </a:rPr>
              <a:t>を</a:t>
            </a:r>
            <a:r>
              <a:rPr sz="2000" b="1" spc="80" dirty="0">
                <a:solidFill>
                  <a:srgbClr val="006FC0"/>
                </a:solidFill>
                <a:latin typeface="Microsoft YaHei UI"/>
                <a:cs typeface="Microsoft YaHei UI"/>
              </a:rPr>
              <a:t>V</a:t>
            </a:r>
            <a:r>
              <a:rPr sz="2000" b="1" spc="65" dirty="0">
                <a:solidFill>
                  <a:srgbClr val="006FC0"/>
                </a:solidFill>
                <a:latin typeface="Microsoft YaHei UI"/>
                <a:cs typeface="Microsoft YaHei UI"/>
              </a:rPr>
              <a:t>5</a:t>
            </a:r>
            <a:r>
              <a:rPr sz="2000" b="1" spc="-125" dirty="0">
                <a:solidFill>
                  <a:srgbClr val="006FC0"/>
                </a:solidFill>
                <a:latin typeface="Microsoft YaHei UI"/>
                <a:cs typeface="Microsoft YaHei UI"/>
              </a:rPr>
              <a:t>で</a:t>
            </a:r>
            <a:r>
              <a:rPr sz="2000" b="1" spc="-130" dirty="0">
                <a:solidFill>
                  <a:srgbClr val="006FC0"/>
                </a:solidFill>
                <a:latin typeface="Microsoft YaHei UI"/>
                <a:cs typeface="Microsoft YaHei UI"/>
              </a:rPr>
              <a:t>新</a:t>
            </a:r>
            <a:r>
              <a:rPr sz="2000" b="1" spc="-335" dirty="0">
                <a:solidFill>
                  <a:srgbClr val="006FC0"/>
                </a:solidFill>
                <a:latin typeface="Microsoft YaHei UI"/>
                <a:cs typeface="Microsoft YaHei UI"/>
              </a:rPr>
              <a:t>設。</a:t>
            </a:r>
            <a:endParaRPr sz="2000">
              <a:latin typeface="Microsoft YaHei UI"/>
              <a:cs typeface="Microsoft YaHei UI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70" dirty="0">
                <a:solidFill>
                  <a:srgbClr val="006FC0"/>
                </a:solidFill>
                <a:latin typeface="Microsoft YaHei UI"/>
                <a:cs typeface="Microsoft YaHei UI"/>
              </a:rPr>
              <a:t>自動帳票作成処理に</a:t>
            </a:r>
            <a:r>
              <a:rPr sz="2000" b="1" spc="-80" dirty="0">
                <a:solidFill>
                  <a:srgbClr val="006FC0"/>
                </a:solidFill>
                <a:latin typeface="Microsoft YaHei UI"/>
                <a:cs typeface="Microsoft YaHei UI"/>
              </a:rPr>
              <a:t>お</a:t>
            </a:r>
            <a:r>
              <a:rPr sz="2000" b="1" spc="-170" dirty="0">
                <a:solidFill>
                  <a:srgbClr val="006FC0"/>
                </a:solidFill>
                <a:latin typeface="Microsoft YaHei UI"/>
                <a:cs typeface="Microsoft YaHei UI"/>
              </a:rPr>
              <a:t>いて設定する運</a:t>
            </a:r>
            <a:r>
              <a:rPr sz="2000" b="1" spc="-180" dirty="0">
                <a:solidFill>
                  <a:srgbClr val="006FC0"/>
                </a:solidFill>
                <a:latin typeface="Microsoft YaHei UI"/>
                <a:cs typeface="Microsoft YaHei UI"/>
              </a:rPr>
              <a:t>用</a:t>
            </a:r>
            <a:r>
              <a:rPr sz="2000" b="1" spc="-185" dirty="0">
                <a:solidFill>
                  <a:srgbClr val="006FC0"/>
                </a:solidFill>
                <a:latin typeface="Microsoft YaHei UI"/>
                <a:cs typeface="Microsoft YaHei UI"/>
              </a:rPr>
              <a:t>を</a:t>
            </a:r>
            <a:r>
              <a:rPr sz="2000" b="1" spc="-200" dirty="0">
                <a:solidFill>
                  <a:srgbClr val="006FC0"/>
                </a:solidFill>
                <a:latin typeface="Microsoft YaHei UI"/>
                <a:cs typeface="Microsoft YaHei UI"/>
              </a:rPr>
              <a:t>想</a:t>
            </a:r>
            <a:r>
              <a:rPr sz="2000" b="1" spc="-335" dirty="0">
                <a:solidFill>
                  <a:srgbClr val="006FC0"/>
                </a:solidFill>
                <a:latin typeface="Microsoft YaHei UI"/>
                <a:cs typeface="Microsoft YaHei UI"/>
              </a:rPr>
              <a:t>定。</a:t>
            </a:r>
            <a:endParaRPr sz="2000">
              <a:latin typeface="Microsoft YaHei UI"/>
              <a:cs typeface="Microsoft YaHei UI"/>
            </a:endParaRPr>
          </a:p>
          <a:p>
            <a:pPr marL="355600" marR="5080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295" dirty="0">
                <a:solidFill>
                  <a:srgbClr val="006FC0"/>
                </a:solidFill>
                <a:latin typeface="Microsoft YaHei UI"/>
                <a:cs typeface="Microsoft YaHei UI"/>
              </a:rPr>
              <a:t>デバイスが読み取るコードを分解し</a:t>
            </a:r>
            <a:r>
              <a:rPr sz="2000" b="1" spc="-285" dirty="0">
                <a:solidFill>
                  <a:srgbClr val="006FC0"/>
                </a:solidFill>
                <a:latin typeface="Microsoft YaHei UI"/>
                <a:cs typeface="Microsoft YaHei UI"/>
              </a:rPr>
              <a:t>、</a:t>
            </a:r>
            <a:r>
              <a:rPr sz="2000" b="1" spc="50" dirty="0">
                <a:solidFill>
                  <a:srgbClr val="006FC0"/>
                </a:solidFill>
                <a:latin typeface="Microsoft YaHei UI"/>
                <a:cs typeface="Microsoft YaHei UI"/>
              </a:rPr>
              <a:t>SYSTEM</a:t>
            </a:r>
            <a:r>
              <a:rPr sz="2000" b="1" spc="-290" dirty="0">
                <a:solidFill>
                  <a:srgbClr val="006FC0"/>
                </a:solidFill>
                <a:latin typeface="Microsoft YaHei UI"/>
                <a:cs typeface="Microsoft YaHei UI"/>
              </a:rPr>
              <a:t>キ</a:t>
            </a:r>
            <a:r>
              <a:rPr sz="2000" b="1" spc="-300" dirty="0">
                <a:solidFill>
                  <a:srgbClr val="006FC0"/>
                </a:solidFill>
                <a:latin typeface="Microsoft YaHei UI"/>
                <a:cs typeface="Microsoft YaHei UI"/>
              </a:rPr>
              <a:t>ー</a:t>
            </a:r>
            <a:r>
              <a:rPr sz="2000" b="1" spc="-490" dirty="0">
                <a:solidFill>
                  <a:srgbClr val="006FC0"/>
                </a:solidFill>
                <a:latin typeface="Microsoft YaHei UI"/>
                <a:cs typeface="Microsoft YaHei UI"/>
              </a:rPr>
              <a:t>と</a:t>
            </a:r>
            <a:r>
              <a:rPr sz="2000" b="1" spc="-500" dirty="0">
                <a:solidFill>
                  <a:srgbClr val="006FC0"/>
                </a:solidFill>
                <a:latin typeface="Microsoft YaHei UI"/>
                <a:cs typeface="Microsoft YaHei UI"/>
              </a:rPr>
              <a:t>マ</a:t>
            </a:r>
            <a:r>
              <a:rPr sz="2000" b="1" spc="-459" dirty="0">
                <a:solidFill>
                  <a:srgbClr val="006FC0"/>
                </a:solidFill>
                <a:latin typeface="Microsoft YaHei UI"/>
                <a:cs typeface="Microsoft YaHei UI"/>
              </a:rPr>
              <a:t>ッチン</a:t>
            </a:r>
            <a:r>
              <a:rPr sz="2000" b="1" spc="-470" dirty="0">
                <a:solidFill>
                  <a:srgbClr val="006FC0"/>
                </a:solidFill>
                <a:latin typeface="Microsoft YaHei UI"/>
                <a:cs typeface="Microsoft YaHei UI"/>
              </a:rPr>
              <a:t>グ</a:t>
            </a:r>
            <a:r>
              <a:rPr sz="2000" b="1" spc="-450" dirty="0">
                <a:solidFill>
                  <a:srgbClr val="006FC0"/>
                </a:solidFill>
                <a:latin typeface="Microsoft YaHei UI"/>
                <a:cs typeface="Microsoft YaHei UI"/>
              </a:rPr>
              <a:t>させるこ</a:t>
            </a:r>
            <a:r>
              <a:rPr sz="2000" b="1" spc="-459" dirty="0">
                <a:solidFill>
                  <a:srgbClr val="006FC0"/>
                </a:solidFill>
                <a:latin typeface="Microsoft YaHei UI"/>
                <a:cs typeface="Microsoft YaHei UI"/>
              </a:rPr>
              <a:t>と</a:t>
            </a:r>
            <a:r>
              <a:rPr sz="2000" b="1" spc="-440" dirty="0">
                <a:solidFill>
                  <a:srgbClr val="006FC0"/>
                </a:solidFill>
                <a:latin typeface="Microsoft YaHei UI"/>
                <a:cs typeface="Microsoft YaHei UI"/>
              </a:rPr>
              <a:t>によ</a:t>
            </a:r>
            <a:r>
              <a:rPr sz="2000" b="1" spc="-459" dirty="0">
                <a:solidFill>
                  <a:srgbClr val="006FC0"/>
                </a:solidFill>
                <a:latin typeface="Microsoft YaHei UI"/>
                <a:cs typeface="Microsoft YaHei UI"/>
              </a:rPr>
              <a:t>り</a:t>
            </a:r>
            <a:r>
              <a:rPr sz="2000" b="1" spc="-670" dirty="0">
                <a:solidFill>
                  <a:srgbClr val="006FC0"/>
                </a:solidFill>
                <a:latin typeface="Microsoft YaHei UI"/>
                <a:cs typeface="Microsoft YaHei UI"/>
              </a:rPr>
              <a:t>、 </a:t>
            </a:r>
            <a:r>
              <a:rPr sz="2000" b="1" spc="-180" dirty="0">
                <a:solidFill>
                  <a:srgbClr val="006FC0"/>
                </a:solidFill>
                <a:latin typeface="Microsoft YaHei UI"/>
                <a:cs typeface="Microsoft YaHei UI"/>
              </a:rPr>
              <a:t>定義を特定し</a:t>
            </a:r>
            <a:r>
              <a:rPr sz="2000" b="1" spc="-190" dirty="0">
                <a:solidFill>
                  <a:srgbClr val="006FC0"/>
                </a:solidFill>
                <a:latin typeface="Microsoft YaHei UI"/>
                <a:cs typeface="Microsoft YaHei UI"/>
              </a:rPr>
              <a:t>ま</a:t>
            </a:r>
            <a:r>
              <a:rPr sz="2000" b="1" spc="-490" dirty="0">
                <a:solidFill>
                  <a:srgbClr val="006FC0"/>
                </a:solidFill>
                <a:latin typeface="Microsoft YaHei UI"/>
                <a:cs typeface="Microsoft YaHei UI"/>
              </a:rPr>
              <a:t>す。</a:t>
            </a:r>
            <a:endParaRPr sz="2000">
              <a:latin typeface="Microsoft YaHei UI"/>
              <a:cs typeface="Microsoft YaHei UI"/>
            </a:endParaRPr>
          </a:p>
          <a:p>
            <a:pPr marL="756285" lvl="1" indent="-287020">
              <a:lnSpc>
                <a:spcPct val="100000"/>
              </a:lnSpc>
              <a:spcBef>
                <a:spcPts val="430"/>
              </a:spcBef>
              <a:buFont typeface="Arial"/>
              <a:buChar char="–"/>
              <a:tabLst>
                <a:tab pos="756285" algn="l"/>
                <a:tab pos="756920" algn="l"/>
                <a:tab pos="2464435" algn="l"/>
              </a:tabLst>
            </a:pPr>
            <a:r>
              <a:rPr sz="1800" spc="-270" dirty="0">
                <a:solidFill>
                  <a:srgbClr val="252525"/>
                </a:solidFill>
                <a:latin typeface="Microsoft JhengHei UI"/>
                <a:cs typeface="Microsoft JhengHei UI"/>
              </a:rPr>
              <a:t>区切り文字タイプ	</a:t>
            </a:r>
            <a:r>
              <a:rPr sz="1800" spc="-47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カン</a:t>
            </a:r>
            <a:r>
              <a:rPr sz="1800" spc="-48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マ</a:t>
            </a:r>
            <a:r>
              <a:rPr sz="1800" spc="-340" dirty="0">
                <a:solidFill>
                  <a:srgbClr val="252525"/>
                </a:solidFill>
                <a:latin typeface="Microsoft JhengHei UI"/>
                <a:cs typeface="Microsoft JhengHei UI"/>
              </a:rPr>
              <a:t>の</a:t>
            </a:r>
            <a:r>
              <a:rPr sz="1800" spc="-110" dirty="0">
                <a:solidFill>
                  <a:srgbClr val="252525"/>
                </a:solidFill>
                <a:latin typeface="Microsoft JhengHei UI"/>
                <a:cs typeface="Microsoft JhengHei UI"/>
              </a:rPr>
              <a:t>場合</a:t>
            </a:r>
            <a:r>
              <a:rPr sz="1800" spc="-125" dirty="0">
                <a:solidFill>
                  <a:srgbClr val="252525"/>
                </a:solidFill>
                <a:latin typeface="Microsoft JhengHei UI"/>
                <a:cs typeface="Microsoft JhengHei UI"/>
              </a:rPr>
              <a:t>の</a:t>
            </a:r>
            <a:r>
              <a:rPr sz="1800" dirty="0">
                <a:solidFill>
                  <a:srgbClr val="252525"/>
                </a:solidFill>
                <a:latin typeface="Microsoft JhengHei UI"/>
                <a:cs typeface="Microsoft JhengHei UI"/>
              </a:rPr>
              <a:t>例</a:t>
            </a:r>
            <a:endParaRPr sz="1800">
              <a:latin typeface="Microsoft JhengHei UI"/>
              <a:cs typeface="Microsoft JhengHei UI"/>
            </a:endParaRPr>
          </a:p>
          <a:p>
            <a:pPr marL="1155700" lvl="2" indent="-229235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1155700" algn="l"/>
                <a:tab pos="1156335" algn="l"/>
              </a:tabLst>
            </a:pPr>
            <a:r>
              <a:rPr sz="1400" spc="40" dirty="0">
                <a:solidFill>
                  <a:srgbClr val="252525"/>
                </a:solidFill>
                <a:latin typeface="Microsoft JhengHei UI"/>
                <a:cs typeface="Microsoft JhengHei UI"/>
              </a:rPr>
              <a:t>SYSTEM</a:t>
            </a:r>
            <a:r>
              <a:rPr sz="1400" spc="11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400" spc="65" dirty="0">
                <a:solidFill>
                  <a:srgbClr val="252525"/>
                </a:solidFill>
                <a:latin typeface="Microsoft JhengHei UI"/>
                <a:cs typeface="Microsoft JhengHei UI"/>
              </a:rPr>
              <a:t>KEY1</a:t>
            </a:r>
            <a:r>
              <a:rPr sz="1400" spc="135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Microsoft JhengHei UI"/>
                <a:cs typeface="Microsoft JhengHei UI"/>
              </a:rPr>
              <a:t>→</a:t>
            </a:r>
            <a:r>
              <a:rPr sz="1400" spc="-25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400" spc="-33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400" spc="-445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400" spc="-35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400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</a:t>
            </a:r>
            <a:r>
              <a:rPr sz="1400" spc="-10" dirty="0">
                <a:solidFill>
                  <a:srgbClr val="252525"/>
                </a:solidFill>
                <a:latin typeface="Microsoft JhengHei UI"/>
                <a:cs typeface="Microsoft JhengHei UI"/>
              </a:rPr>
              <a:t>号</a:t>
            </a:r>
            <a:r>
              <a:rPr sz="1400" spc="75" dirty="0">
                <a:solidFill>
                  <a:srgbClr val="252525"/>
                </a:solidFill>
                <a:latin typeface="Microsoft JhengHei UI"/>
                <a:cs typeface="Microsoft JhengHei UI"/>
              </a:rPr>
              <a:t>=2</a:t>
            </a:r>
            <a:r>
              <a:rPr sz="1400" spc="-265" dirty="0">
                <a:solidFill>
                  <a:srgbClr val="252525"/>
                </a:solidFill>
                <a:latin typeface="Microsoft JhengHei UI"/>
                <a:cs typeface="Microsoft JhengHei UI"/>
              </a:rPr>
              <a:t>で</a:t>
            </a:r>
            <a:r>
              <a:rPr sz="1400" spc="-36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マ</a:t>
            </a:r>
            <a:r>
              <a:rPr sz="1400" spc="-59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ッ</a:t>
            </a:r>
            <a:r>
              <a:rPr sz="1400" spc="-33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チン</a:t>
            </a:r>
            <a:r>
              <a:rPr sz="1400" spc="-325" dirty="0">
                <a:solidFill>
                  <a:srgbClr val="252525"/>
                </a:solidFill>
                <a:latin typeface="Microsoft JhengHei UI"/>
                <a:cs typeface="Microsoft JhengHei UI"/>
              </a:rPr>
              <a:t>グ</a:t>
            </a:r>
            <a:r>
              <a:rPr sz="1400" spc="195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400" dirty="0">
                <a:solidFill>
                  <a:srgbClr val="252525"/>
                </a:solidFill>
                <a:latin typeface="Microsoft JhengHei UI"/>
                <a:cs typeface="Microsoft JhengHei UI"/>
              </a:rPr>
              <a:t>例）自動帳票作成処</a:t>
            </a:r>
            <a:r>
              <a:rPr sz="1400" spc="-15" dirty="0">
                <a:solidFill>
                  <a:srgbClr val="252525"/>
                </a:solidFill>
                <a:latin typeface="Microsoft JhengHei UI"/>
                <a:cs typeface="Microsoft JhengHei UI"/>
              </a:rPr>
              <a:t>理</a:t>
            </a:r>
            <a:r>
              <a:rPr sz="1400" spc="-275" dirty="0">
                <a:solidFill>
                  <a:srgbClr val="252525"/>
                </a:solidFill>
                <a:latin typeface="Microsoft JhengHei UI"/>
                <a:cs typeface="Microsoft JhengHei UI"/>
              </a:rPr>
              <a:t>にお</a:t>
            </a:r>
            <a:r>
              <a:rPr sz="1400" spc="-280" dirty="0">
                <a:solidFill>
                  <a:srgbClr val="252525"/>
                </a:solidFill>
                <a:latin typeface="Microsoft JhengHei UI"/>
                <a:cs typeface="Microsoft JhengHei UI"/>
              </a:rPr>
              <a:t>い</a:t>
            </a:r>
            <a:r>
              <a:rPr sz="1400" spc="-310" dirty="0">
                <a:solidFill>
                  <a:srgbClr val="252525"/>
                </a:solidFill>
                <a:latin typeface="Microsoft JhengHei UI"/>
                <a:cs typeface="Microsoft JhengHei UI"/>
              </a:rPr>
              <a:t>て</a:t>
            </a:r>
            <a:r>
              <a:rPr sz="1400" dirty="0">
                <a:solidFill>
                  <a:srgbClr val="252525"/>
                </a:solidFill>
                <a:latin typeface="Microsoft JhengHei UI"/>
                <a:cs typeface="Microsoft JhengHei UI"/>
              </a:rPr>
              <a:t>指</a:t>
            </a:r>
            <a:r>
              <a:rPr sz="1400" spc="5" dirty="0">
                <a:solidFill>
                  <a:srgbClr val="252525"/>
                </a:solidFill>
                <a:latin typeface="Microsoft JhengHei UI"/>
                <a:cs typeface="Microsoft JhengHei UI"/>
              </a:rPr>
              <a:t>示</a:t>
            </a:r>
            <a:r>
              <a:rPr sz="1400" spc="-90" dirty="0">
                <a:solidFill>
                  <a:srgbClr val="252525"/>
                </a:solidFill>
                <a:latin typeface="Microsoft JhengHei UI"/>
                <a:cs typeface="Microsoft JhengHei UI"/>
              </a:rPr>
              <a:t>NO</a:t>
            </a:r>
            <a:r>
              <a:rPr sz="1400" spc="-36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を</a:t>
            </a:r>
            <a:r>
              <a:rPr sz="1400" dirty="0">
                <a:solidFill>
                  <a:srgbClr val="252525"/>
                </a:solidFill>
                <a:latin typeface="Microsoft JhengHei UI"/>
                <a:cs typeface="Microsoft JhengHei UI"/>
              </a:rPr>
              <a:t>設定</a:t>
            </a:r>
            <a:endParaRPr sz="1400">
              <a:latin typeface="Microsoft JhengHei UI"/>
              <a:cs typeface="Microsoft JhengHei UI"/>
            </a:endParaRPr>
          </a:p>
          <a:p>
            <a:pPr marL="1155700" lvl="2" indent="-229235">
              <a:lnSpc>
                <a:spcPct val="100000"/>
              </a:lnSpc>
              <a:spcBef>
                <a:spcPts val="280"/>
              </a:spcBef>
              <a:buFont typeface="Arial"/>
              <a:buChar char="•"/>
              <a:tabLst>
                <a:tab pos="1155700" algn="l"/>
                <a:tab pos="1156335" algn="l"/>
              </a:tabLst>
            </a:pPr>
            <a:r>
              <a:rPr sz="1200" spc="30" dirty="0">
                <a:solidFill>
                  <a:srgbClr val="252525"/>
                </a:solidFill>
                <a:latin typeface="Microsoft JhengHei UI"/>
                <a:cs typeface="Microsoft JhengHei UI"/>
              </a:rPr>
              <a:t>SYSTEM</a:t>
            </a:r>
            <a:r>
              <a:rPr sz="1200" spc="1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spc="55" dirty="0">
                <a:solidFill>
                  <a:srgbClr val="252525"/>
                </a:solidFill>
                <a:latin typeface="Microsoft JhengHei UI"/>
                <a:cs typeface="Microsoft JhengHei UI"/>
              </a:rPr>
              <a:t>KEY2</a:t>
            </a:r>
            <a:r>
              <a:rPr sz="1200" spc="95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→</a:t>
            </a:r>
            <a:r>
              <a:rPr sz="1200" spc="-22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200" spc="-29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200" spc="-34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200" spc="-33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番号</a:t>
            </a:r>
            <a:r>
              <a:rPr sz="1200" spc="7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spc="-60" dirty="0">
                <a:solidFill>
                  <a:srgbClr val="252525"/>
                </a:solidFill>
                <a:latin typeface="Microsoft JhengHei UI"/>
                <a:cs typeface="Microsoft JhengHei UI"/>
              </a:rPr>
              <a:t>設定な</a:t>
            </a:r>
            <a:r>
              <a:rPr sz="1200" spc="-335" dirty="0">
                <a:solidFill>
                  <a:srgbClr val="252525"/>
                </a:solidFill>
                <a:latin typeface="Microsoft JhengHei UI"/>
                <a:cs typeface="Microsoft JhengHei UI"/>
              </a:rPr>
              <a:t>し</a:t>
            </a:r>
            <a:endParaRPr sz="1200">
              <a:latin typeface="Microsoft JhengHei UI"/>
              <a:cs typeface="Microsoft JhengHei UI"/>
            </a:endParaRPr>
          </a:p>
          <a:p>
            <a:pPr marL="1155700" lvl="2" indent="-229235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1155700" algn="l"/>
                <a:tab pos="1156335" algn="l"/>
              </a:tabLst>
            </a:pPr>
            <a:r>
              <a:rPr sz="1200" spc="30" dirty="0">
                <a:solidFill>
                  <a:srgbClr val="252525"/>
                </a:solidFill>
                <a:latin typeface="Microsoft JhengHei UI"/>
                <a:cs typeface="Microsoft JhengHei UI"/>
              </a:rPr>
              <a:t>SYSTEM</a:t>
            </a:r>
            <a:r>
              <a:rPr sz="1200" spc="1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spc="55" dirty="0">
                <a:solidFill>
                  <a:srgbClr val="252525"/>
                </a:solidFill>
                <a:latin typeface="Microsoft JhengHei UI"/>
                <a:cs typeface="Microsoft JhengHei UI"/>
              </a:rPr>
              <a:t>KEY3</a:t>
            </a:r>
            <a:r>
              <a:rPr sz="1200" spc="95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→</a:t>
            </a:r>
            <a:r>
              <a:rPr sz="1200" spc="-22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200" spc="-29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200" spc="-34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200" spc="-33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番号</a:t>
            </a:r>
            <a:r>
              <a:rPr sz="1200" spc="7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spc="-60" dirty="0">
                <a:solidFill>
                  <a:srgbClr val="252525"/>
                </a:solidFill>
                <a:latin typeface="Microsoft JhengHei UI"/>
                <a:cs typeface="Microsoft JhengHei UI"/>
              </a:rPr>
              <a:t>設定な</a:t>
            </a:r>
            <a:r>
              <a:rPr sz="1200" spc="-335" dirty="0">
                <a:solidFill>
                  <a:srgbClr val="252525"/>
                </a:solidFill>
                <a:latin typeface="Microsoft JhengHei UI"/>
                <a:cs typeface="Microsoft JhengHei UI"/>
              </a:rPr>
              <a:t>し</a:t>
            </a:r>
            <a:endParaRPr sz="1200">
              <a:latin typeface="Microsoft JhengHei UI"/>
              <a:cs typeface="Microsoft JhengHei UI"/>
            </a:endParaRPr>
          </a:p>
          <a:p>
            <a:pPr marL="1155700" lvl="2" indent="-229235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1155700" algn="l"/>
                <a:tab pos="1156335" algn="l"/>
              </a:tabLst>
            </a:pPr>
            <a:r>
              <a:rPr sz="1200" spc="30" dirty="0">
                <a:solidFill>
                  <a:srgbClr val="252525"/>
                </a:solidFill>
                <a:latin typeface="Microsoft JhengHei UI"/>
                <a:cs typeface="Microsoft JhengHei UI"/>
              </a:rPr>
              <a:t>SYSTEM</a:t>
            </a:r>
            <a:r>
              <a:rPr sz="1200" spc="1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spc="55" dirty="0">
                <a:solidFill>
                  <a:srgbClr val="252525"/>
                </a:solidFill>
                <a:latin typeface="Microsoft JhengHei UI"/>
                <a:cs typeface="Microsoft JhengHei UI"/>
              </a:rPr>
              <a:t>KEY4</a:t>
            </a:r>
            <a:r>
              <a:rPr sz="1200" spc="95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→</a:t>
            </a:r>
            <a:r>
              <a:rPr sz="1200" spc="-22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200" spc="-29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200" spc="-34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200" spc="-33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番号</a:t>
            </a:r>
            <a:r>
              <a:rPr sz="1200" spc="7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spc="-60" dirty="0">
                <a:solidFill>
                  <a:srgbClr val="252525"/>
                </a:solidFill>
                <a:latin typeface="Microsoft JhengHei UI"/>
                <a:cs typeface="Microsoft JhengHei UI"/>
              </a:rPr>
              <a:t>設定な</a:t>
            </a:r>
            <a:r>
              <a:rPr sz="1200" spc="-335" dirty="0">
                <a:solidFill>
                  <a:srgbClr val="252525"/>
                </a:solidFill>
                <a:latin typeface="Microsoft JhengHei UI"/>
                <a:cs typeface="Microsoft JhengHei UI"/>
              </a:rPr>
              <a:t>し</a:t>
            </a:r>
            <a:endParaRPr sz="1200">
              <a:latin typeface="Microsoft JhengHei UI"/>
              <a:cs typeface="Microsoft JhengHei UI"/>
            </a:endParaRPr>
          </a:p>
          <a:p>
            <a:pPr marL="1155700" lvl="2" indent="-229235">
              <a:lnSpc>
                <a:spcPct val="100000"/>
              </a:lnSpc>
              <a:spcBef>
                <a:spcPts val="285"/>
              </a:spcBef>
              <a:buFont typeface="Arial"/>
              <a:buChar char="•"/>
              <a:tabLst>
                <a:tab pos="1155700" algn="l"/>
                <a:tab pos="1156335" algn="l"/>
              </a:tabLst>
            </a:pPr>
            <a:r>
              <a:rPr sz="1200" spc="30" dirty="0">
                <a:solidFill>
                  <a:srgbClr val="252525"/>
                </a:solidFill>
                <a:latin typeface="Microsoft JhengHei UI"/>
                <a:cs typeface="Microsoft JhengHei UI"/>
              </a:rPr>
              <a:t>SYSTEM</a:t>
            </a:r>
            <a:r>
              <a:rPr sz="1200" spc="1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spc="55" dirty="0">
                <a:solidFill>
                  <a:srgbClr val="252525"/>
                </a:solidFill>
                <a:latin typeface="Microsoft JhengHei UI"/>
                <a:cs typeface="Microsoft JhengHei UI"/>
              </a:rPr>
              <a:t>KEY5</a:t>
            </a:r>
            <a:r>
              <a:rPr sz="1200" spc="95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→</a:t>
            </a:r>
            <a:r>
              <a:rPr sz="1200" spc="-22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200" spc="-29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200" spc="-34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200" spc="-33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番号</a:t>
            </a:r>
            <a:r>
              <a:rPr sz="1200" spc="7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200" spc="-60" dirty="0">
                <a:solidFill>
                  <a:srgbClr val="252525"/>
                </a:solidFill>
                <a:latin typeface="Microsoft JhengHei UI"/>
                <a:cs typeface="Microsoft JhengHei UI"/>
              </a:rPr>
              <a:t>設定な</a:t>
            </a:r>
            <a:r>
              <a:rPr sz="1200" spc="-335" dirty="0">
                <a:solidFill>
                  <a:srgbClr val="252525"/>
                </a:solidFill>
                <a:latin typeface="Microsoft JhengHei UI"/>
                <a:cs typeface="Microsoft JhengHei UI"/>
              </a:rPr>
              <a:t>し</a:t>
            </a:r>
            <a:endParaRPr sz="1200">
              <a:latin typeface="Microsoft JhengHei UI"/>
              <a:cs typeface="Microsoft JhengHei U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15467" y="3498061"/>
            <a:ext cx="5761990" cy="906144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595"/>
              </a:spcBef>
              <a:buFont typeface="Arial"/>
              <a:buChar char="–"/>
              <a:tabLst>
                <a:tab pos="299085" algn="l"/>
                <a:tab pos="299720" algn="l"/>
              </a:tabLst>
            </a:pPr>
            <a:r>
              <a:rPr sz="2000" spc="-34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2000" spc="-33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バ</a:t>
            </a:r>
            <a:r>
              <a:rPr sz="2000" spc="-509" dirty="0">
                <a:solidFill>
                  <a:srgbClr val="252525"/>
                </a:solidFill>
                <a:latin typeface="Microsoft JhengHei UI"/>
                <a:cs typeface="Microsoft JhengHei UI"/>
              </a:rPr>
              <a:t>イ</a:t>
            </a:r>
            <a:r>
              <a:rPr sz="2000" spc="-505" dirty="0">
                <a:solidFill>
                  <a:srgbClr val="252525"/>
                </a:solidFill>
                <a:latin typeface="Microsoft JhengHei UI"/>
                <a:cs typeface="Microsoft JhengHei UI"/>
              </a:rPr>
              <a:t>ス</a:t>
            </a:r>
            <a:r>
              <a:rPr sz="2000" spc="-400" dirty="0">
                <a:solidFill>
                  <a:srgbClr val="252525"/>
                </a:solidFill>
                <a:latin typeface="Microsoft JhengHei UI"/>
                <a:cs typeface="Microsoft JhengHei UI"/>
              </a:rPr>
              <a:t>から読み取るコードから</a:t>
            </a:r>
            <a:endParaRPr sz="2000">
              <a:latin typeface="Microsoft JhengHei UI"/>
              <a:cs typeface="Microsoft JhengHei UI"/>
            </a:endParaRPr>
          </a:p>
          <a:p>
            <a:pPr marL="698500" lvl="1" indent="-229235">
              <a:lnSpc>
                <a:spcPts val="1825"/>
              </a:lnSpc>
              <a:spcBef>
                <a:spcPts val="385"/>
              </a:spcBef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1600" spc="-30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600" spc="-39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600" spc="-45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600" spc="-44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600" spc="-5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番号</a:t>
            </a:r>
            <a:r>
              <a:rPr sz="1600" spc="50" dirty="0">
                <a:solidFill>
                  <a:srgbClr val="252525"/>
                </a:solidFill>
                <a:latin typeface="Microsoft JhengHei UI"/>
                <a:cs typeface="Microsoft JhengHei UI"/>
              </a:rPr>
              <a:t>2＝ABC12345=</a:t>
            </a:r>
            <a:r>
              <a:rPr sz="1600" spc="5" dirty="0">
                <a:solidFill>
                  <a:srgbClr val="252525"/>
                </a:solidFill>
                <a:latin typeface="Microsoft JhengHei UI"/>
                <a:cs typeface="Microsoft JhengHei UI"/>
              </a:rPr>
              <a:t>指</a:t>
            </a:r>
            <a:r>
              <a:rPr sz="1600" spc="-5" dirty="0">
                <a:solidFill>
                  <a:srgbClr val="252525"/>
                </a:solidFill>
                <a:latin typeface="Microsoft JhengHei UI"/>
                <a:cs typeface="Microsoft JhengHei UI"/>
              </a:rPr>
              <a:t>示NO.</a:t>
            </a:r>
            <a:endParaRPr sz="1600">
              <a:latin typeface="Microsoft JhengHei UI"/>
              <a:cs typeface="Microsoft JhengHei UI"/>
            </a:endParaRPr>
          </a:p>
          <a:p>
            <a:pPr marL="698500">
              <a:lnSpc>
                <a:spcPts val="1825"/>
              </a:lnSpc>
            </a:pPr>
            <a:r>
              <a:rPr sz="1600" spc="35" dirty="0">
                <a:solidFill>
                  <a:srgbClr val="252525"/>
                </a:solidFill>
                <a:latin typeface="Microsoft JhengHei UI"/>
                <a:cs typeface="Microsoft JhengHei UI"/>
              </a:rPr>
              <a:t>→SYSTEM</a:t>
            </a:r>
            <a:r>
              <a:rPr sz="1600" spc="145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600" spc="70" dirty="0">
                <a:solidFill>
                  <a:srgbClr val="252525"/>
                </a:solidFill>
                <a:latin typeface="Microsoft JhengHei UI"/>
                <a:cs typeface="Microsoft JhengHei UI"/>
              </a:rPr>
              <a:t>KEY1</a:t>
            </a:r>
            <a:r>
              <a:rPr sz="1600" spc="175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600" spc="50" dirty="0">
                <a:solidFill>
                  <a:srgbClr val="252525"/>
                </a:solidFill>
                <a:latin typeface="Microsoft JhengHei UI"/>
                <a:cs typeface="Microsoft JhengHei UI"/>
              </a:rPr>
              <a:t>=ABC12345</a:t>
            </a:r>
            <a:r>
              <a:rPr sz="1600" spc="-300" dirty="0">
                <a:solidFill>
                  <a:srgbClr val="252525"/>
                </a:solidFill>
                <a:latin typeface="Microsoft JhengHei UI"/>
                <a:cs typeface="Microsoft JhengHei UI"/>
              </a:rPr>
              <a:t>で</a:t>
            </a:r>
            <a:r>
              <a:rPr sz="1600" spc="-54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マ</a:t>
            </a:r>
            <a:r>
              <a:rPr sz="1600" spc="-53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ッ</a:t>
            </a:r>
            <a:r>
              <a:rPr sz="1600" spc="-35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チ</a:t>
            </a:r>
            <a:r>
              <a:rPr sz="1600" spc="-40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ン</a:t>
            </a:r>
            <a:r>
              <a:rPr sz="1600" spc="-37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グ</a:t>
            </a:r>
            <a:r>
              <a:rPr sz="1600" spc="-445" dirty="0">
                <a:solidFill>
                  <a:srgbClr val="252525"/>
                </a:solidFill>
                <a:latin typeface="Microsoft JhengHei UI"/>
                <a:cs typeface="Microsoft JhengHei UI"/>
              </a:rPr>
              <a:t>し</a:t>
            </a:r>
            <a:r>
              <a:rPr sz="1600" spc="-350" dirty="0">
                <a:solidFill>
                  <a:srgbClr val="252525"/>
                </a:solidFill>
                <a:latin typeface="Microsoft JhengHei UI"/>
                <a:cs typeface="Microsoft JhengHei UI"/>
              </a:rPr>
              <a:t>て</a:t>
            </a:r>
            <a:r>
              <a:rPr sz="1600" spc="-5" dirty="0">
                <a:solidFill>
                  <a:srgbClr val="252525"/>
                </a:solidFill>
                <a:latin typeface="Microsoft JhengHei UI"/>
                <a:cs typeface="Microsoft JhengHei UI"/>
              </a:rPr>
              <a:t>帳</a:t>
            </a:r>
            <a:r>
              <a:rPr sz="1600" spc="5" dirty="0">
                <a:solidFill>
                  <a:srgbClr val="252525"/>
                </a:solidFill>
                <a:latin typeface="Microsoft JhengHei UI"/>
                <a:cs typeface="Microsoft JhengHei UI"/>
              </a:rPr>
              <a:t>票</a:t>
            </a:r>
            <a:r>
              <a:rPr sz="1600" spc="-204" dirty="0">
                <a:solidFill>
                  <a:srgbClr val="252525"/>
                </a:solidFill>
                <a:latin typeface="Microsoft JhengHei UI"/>
                <a:cs typeface="Microsoft JhengHei UI"/>
              </a:rPr>
              <a:t>を</a:t>
            </a:r>
            <a:r>
              <a:rPr sz="1600" spc="-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検</a:t>
            </a:r>
            <a:r>
              <a:rPr sz="1600" spc="-5" dirty="0">
                <a:solidFill>
                  <a:srgbClr val="252525"/>
                </a:solidFill>
                <a:latin typeface="Microsoft JhengHei UI"/>
                <a:cs typeface="Microsoft JhengHei UI"/>
              </a:rPr>
              <a:t>索</a:t>
            </a:r>
            <a:endParaRPr sz="1600">
              <a:latin typeface="Microsoft JhengHei UI"/>
              <a:cs typeface="Microsoft JhengHei U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55365" y="4791311"/>
            <a:ext cx="2155190" cy="730250"/>
            <a:chOff x="155365" y="4791311"/>
            <a:chExt cx="2155190" cy="73025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5365" y="4791311"/>
              <a:ext cx="987741" cy="5595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124" y="4847843"/>
              <a:ext cx="835164" cy="50749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3548" y="4809743"/>
              <a:ext cx="915924" cy="48768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93548" y="4809743"/>
              <a:ext cx="916305" cy="487680"/>
            </a:xfrm>
            <a:custGeom>
              <a:avLst/>
              <a:gdLst/>
              <a:ahLst/>
              <a:cxnLst/>
              <a:rect l="l" t="t" r="r" b="b"/>
              <a:pathLst>
                <a:path w="916305" h="487679">
                  <a:moveTo>
                    <a:pt x="0" y="487679"/>
                  </a:moveTo>
                  <a:lnTo>
                    <a:pt x="915924" y="487679"/>
                  </a:lnTo>
                  <a:lnTo>
                    <a:pt x="915924" y="0"/>
                  </a:lnTo>
                  <a:lnTo>
                    <a:pt x="0" y="0"/>
                  </a:lnTo>
                  <a:lnTo>
                    <a:pt x="0" y="487679"/>
                  </a:lnTo>
                  <a:close/>
                </a:path>
              </a:pathLst>
            </a:custGeom>
            <a:ln w="9525">
              <a:solidFill>
                <a:srgbClr val="46AA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23187" y="4943830"/>
              <a:ext cx="1187183" cy="577621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30807" y="5009387"/>
              <a:ext cx="1170444" cy="50749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70431" y="4971287"/>
              <a:ext cx="1097280" cy="487680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1170432" y="4971288"/>
            <a:ext cx="1097280" cy="487680"/>
          </a:xfrm>
          <a:prstGeom prst="rect">
            <a:avLst/>
          </a:prstGeom>
          <a:ln w="9525">
            <a:solidFill>
              <a:srgbClr val="F48517"/>
            </a:solidFill>
          </a:ln>
        </p:spPr>
        <p:txBody>
          <a:bodyPr vert="horz" wrap="square" lIns="0" tIns="110489" rIns="0" bIns="0" rtlCol="0">
            <a:spAutoFit/>
          </a:bodyPr>
          <a:lstStyle/>
          <a:p>
            <a:pPr marL="124460">
              <a:lnSpc>
                <a:spcPct val="100000"/>
              </a:lnSpc>
              <a:spcBef>
                <a:spcPts val="869"/>
              </a:spcBef>
            </a:pPr>
            <a:r>
              <a:rPr sz="1600" spc="-10" dirty="0">
                <a:solidFill>
                  <a:srgbClr val="252525"/>
                </a:solidFill>
                <a:latin typeface="Calibri"/>
                <a:cs typeface="Calibri"/>
              </a:rPr>
              <a:t>ABC12345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2281427" y="4782286"/>
            <a:ext cx="1189355" cy="577850"/>
            <a:chOff x="2281427" y="4782286"/>
            <a:chExt cx="1189355" cy="577850"/>
          </a:xfrm>
        </p:grpSpPr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281427" y="4782286"/>
              <a:ext cx="1188732" cy="577621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302763" y="4847844"/>
              <a:ext cx="1143012" cy="50749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328671" y="4809744"/>
              <a:ext cx="1098803" cy="487680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2328671" y="4809744"/>
              <a:ext cx="1099185" cy="487680"/>
            </a:xfrm>
            <a:custGeom>
              <a:avLst/>
              <a:gdLst/>
              <a:ahLst/>
              <a:cxnLst/>
              <a:rect l="l" t="t" r="r" b="b"/>
              <a:pathLst>
                <a:path w="1099185" h="487679">
                  <a:moveTo>
                    <a:pt x="0" y="487679"/>
                  </a:moveTo>
                  <a:lnTo>
                    <a:pt x="1098803" y="487679"/>
                  </a:lnTo>
                  <a:lnTo>
                    <a:pt x="1098803" y="0"/>
                  </a:lnTo>
                  <a:lnTo>
                    <a:pt x="0" y="0"/>
                  </a:lnTo>
                  <a:lnTo>
                    <a:pt x="0" y="487679"/>
                  </a:lnTo>
                  <a:close/>
                </a:path>
              </a:pathLst>
            </a:custGeom>
            <a:ln w="9525">
              <a:solidFill>
                <a:srgbClr val="46AA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382625" y="4907991"/>
            <a:ext cx="291782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085339" algn="l"/>
              </a:tabLst>
            </a:pPr>
            <a:r>
              <a:rPr sz="1600" spc="-10" dirty="0">
                <a:solidFill>
                  <a:srgbClr val="252525"/>
                </a:solidFill>
                <a:latin typeface="Calibri"/>
                <a:cs typeface="Calibri"/>
              </a:rPr>
              <a:t>12345	33456789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3438144" y="4789919"/>
            <a:ext cx="879475" cy="579755"/>
            <a:chOff x="3438144" y="4789919"/>
            <a:chExt cx="879475" cy="579755"/>
          </a:xfrm>
        </p:grpSpPr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438144" y="4789919"/>
              <a:ext cx="879360" cy="57913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461004" y="4856987"/>
              <a:ext cx="833640" cy="50749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485388" y="4817363"/>
              <a:ext cx="789432" cy="489204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3485388" y="4817364"/>
            <a:ext cx="789940" cy="489584"/>
          </a:xfrm>
          <a:prstGeom prst="rect">
            <a:avLst/>
          </a:prstGeom>
          <a:ln w="9525">
            <a:solidFill>
              <a:srgbClr val="F48517"/>
            </a:solidFill>
          </a:ln>
        </p:spPr>
        <p:txBody>
          <a:bodyPr vert="horz" wrap="square" lIns="0" tIns="111125" rIns="0" bIns="0" rtlCol="0">
            <a:spAutoFit/>
          </a:bodyPr>
          <a:lstStyle/>
          <a:p>
            <a:pPr marL="139700">
              <a:lnSpc>
                <a:spcPct val="100000"/>
              </a:lnSpc>
              <a:spcBef>
                <a:spcPts val="875"/>
              </a:spcBef>
            </a:pPr>
            <a:r>
              <a:rPr sz="1600" spc="-15" dirty="0">
                <a:solidFill>
                  <a:srgbClr val="252525"/>
                </a:solidFill>
                <a:latin typeface="Calibri"/>
                <a:cs typeface="Calibri"/>
              </a:rPr>
              <a:t>QQQ1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4279391" y="4782286"/>
            <a:ext cx="1865630" cy="577850"/>
            <a:chOff x="4279391" y="4782286"/>
            <a:chExt cx="1865630" cy="577850"/>
          </a:xfrm>
        </p:grpSpPr>
        <p:pic>
          <p:nvPicPr>
            <p:cNvPr id="26" name="object 2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280915" y="4782286"/>
              <a:ext cx="1860804" cy="577621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279391" y="4847844"/>
              <a:ext cx="1865376" cy="50749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328159" y="4809744"/>
              <a:ext cx="1770888" cy="487680"/>
            </a:xfrm>
            <a:prstGeom prst="rect">
              <a:avLst/>
            </a:prstGeom>
          </p:spPr>
        </p:pic>
      </p:grpSp>
      <p:sp>
        <p:nvSpPr>
          <p:cNvPr id="29" name="object 29"/>
          <p:cNvSpPr txBox="1"/>
          <p:nvPr/>
        </p:nvSpPr>
        <p:spPr>
          <a:xfrm>
            <a:off x="4328159" y="4809744"/>
            <a:ext cx="1771014" cy="487680"/>
          </a:xfrm>
          <a:prstGeom prst="rect">
            <a:avLst/>
          </a:prstGeom>
          <a:ln w="9525">
            <a:solidFill>
              <a:srgbClr val="46AAC5"/>
            </a:solidFill>
          </a:ln>
        </p:spPr>
        <p:txBody>
          <a:bodyPr vert="horz" wrap="square" lIns="0" tIns="110489" rIns="0" bIns="0" rtlCol="0">
            <a:spAutoFit/>
          </a:bodyPr>
          <a:lstStyle/>
          <a:p>
            <a:pPr marL="115570">
              <a:lnSpc>
                <a:spcPct val="100000"/>
              </a:lnSpc>
              <a:spcBef>
                <a:spcPts val="869"/>
              </a:spcBef>
            </a:pPr>
            <a:r>
              <a:rPr sz="1600" spc="-5" dirty="0">
                <a:solidFill>
                  <a:srgbClr val="252525"/>
                </a:solidFill>
                <a:latin typeface="Calibri"/>
                <a:cs typeface="Calibri"/>
              </a:rPr>
              <a:t>908765432112345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34492" y="4533341"/>
            <a:ext cx="54121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  <a:tabLst>
                <a:tab pos="1148080" algn="l"/>
                <a:tab pos="2307590" algn="l"/>
                <a:tab pos="3338829" algn="l"/>
                <a:tab pos="4643755" algn="l"/>
              </a:tabLst>
            </a:pPr>
            <a:r>
              <a:rPr sz="1000" spc="-19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000" spc="-25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00" spc="-32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000" spc="-25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00" spc="-5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</a:t>
            </a:r>
            <a:r>
              <a:rPr sz="1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号</a:t>
            </a:r>
            <a:r>
              <a:rPr sz="1000" spc="35" dirty="0">
                <a:solidFill>
                  <a:srgbClr val="252525"/>
                </a:solidFill>
                <a:latin typeface="Microsoft JhengHei UI"/>
                <a:cs typeface="Microsoft JhengHei UI"/>
              </a:rPr>
              <a:t>1	</a:t>
            </a:r>
            <a:r>
              <a:rPr sz="1000" spc="-19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000" spc="-25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00" spc="-32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000" spc="-25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00" spc="-5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</a:t>
            </a:r>
            <a:r>
              <a:rPr sz="1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号</a:t>
            </a:r>
            <a:r>
              <a:rPr sz="1000" spc="35" dirty="0">
                <a:solidFill>
                  <a:srgbClr val="252525"/>
                </a:solidFill>
                <a:latin typeface="Microsoft JhengHei UI"/>
                <a:cs typeface="Microsoft JhengHei UI"/>
              </a:rPr>
              <a:t>2	</a:t>
            </a:r>
            <a:r>
              <a:rPr sz="1500" spc="-284" baseline="-2777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500" spc="-375" baseline="-2777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500" spc="-480" baseline="-2777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500" spc="-375" baseline="-2777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500" spc="-7" baseline="-2777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</a:t>
            </a:r>
            <a:r>
              <a:rPr sz="1500" baseline="-2777" dirty="0">
                <a:solidFill>
                  <a:srgbClr val="252525"/>
                </a:solidFill>
                <a:latin typeface="Microsoft JhengHei UI"/>
                <a:cs typeface="Microsoft JhengHei UI"/>
              </a:rPr>
              <a:t>号</a:t>
            </a:r>
            <a:r>
              <a:rPr sz="1500" spc="52" baseline="-2777" dirty="0">
                <a:solidFill>
                  <a:srgbClr val="252525"/>
                </a:solidFill>
                <a:latin typeface="Microsoft JhengHei UI"/>
                <a:cs typeface="Microsoft JhengHei UI"/>
              </a:rPr>
              <a:t>3	</a:t>
            </a:r>
            <a:r>
              <a:rPr sz="1500" spc="-284" baseline="-555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500" spc="-375" baseline="-555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500" spc="-480" baseline="-5555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500" spc="-375" baseline="-555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500" spc="-7" baseline="-5555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番号</a:t>
            </a:r>
            <a:r>
              <a:rPr sz="1500" spc="52" baseline="-5555" dirty="0">
                <a:solidFill>
                  <a:srgbClr val="252525"/>
                </a:solidFill>
                <a:latin typeface="Microsoft JhengHei UI"/>
                <a:cs typeface="Microsoft JhengHei UI"/>
              </a:rPr>
              <a:t>4	</a:t>
            </a:r>
            <a:r>
              <a:rPr sz="1500" spc="-382" baseline="2777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データ</a:t>
            </a:r>
            <a:r>
              <a:rPr sz="1500" spc="-142" baseline="2777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ー番号</a:t>
            </a:r>
            <a:r>
              <a:rPr sz="1500" spc="60" baseline="2777" dirty="0">
                <a:solidFill>
                  <a:srgbClr val="252525"/>
                </a:solidFill>
                <a:latin typeface="Microsoft JhengHei UI"/>
                <a:cs typeface="Microsoft JhengHei UI"/>
              </a:rPr>
              <a:t>5</a:t>
            </a:r>
            <a:endParaRPr sz="1500" baseline="2777">
              <a:latin typeface="Microsoft JhengHei UI"/>
              <a:cs typeface="Microsoft JhengHei UI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996696" y="4025963"/>
            <a:ext cx="7948295" cy="1633220"/>
            <a:chOff x="996696" y="4025963"/>
            <a:chExt cx="7948295" cy="1633220"/>
          </a:xfrm>
        </p:grpSpPr>
        <p:pic>
          <p:nvPicPr>
            <p:cNvPr id="32" name="object 3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96696" y="4770120"/>
              <a:ext cx="1453896" cy="888504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1114806" y="4888230"/>
              <a:ext cx="1222375" cy="657225"/>
            </a:xfrm>
            <a:custGeom>
              <a:avLst/>
              <a:gdLst/>
              <a:ahLst/>
              <a:cxnLst/>
              <a:rect l="l" t="t" r="r" b="b"/>
              <a:pathLst>
                <a:path w="1222375" h="657225">
                  <a:moveTo>
                    <a:pt x="0" y="109474"/>
                  </a:moveTo>
                  <a:lnTo>
                    <a:pt x="8602" y="66865"/>
                  </a:lnTo>
                  <a:lnTo>
                    <a:pt x="32062" y="32067"/>
                  </a:lnTo>
                  <a:lnTo>
                    <a:pt x="66860" y="8604"/>
                  </a:lnTo>
                  <a:lnTo>
                    <a:pt x="109474" y="0"/>
                  </a:lnTo>
                  <a:lnTo>
                    <a:pt x="1112774" y="0"/>
                  </a:lnTo>
                  <a:lnTo>
                    <a:pt x="1155382" y="8604"/>
                  </a:lnTo>
                  <a:lnTo>
                    <a:pt x="1190180" y="32067"/>
                  </a:lnTo>
                  <a:lnTo>
                    <a:pt x="1213643" y="66865"/>
                  </a:lnTo>
                  <a:lnTo>
                    <a:pt x="1222248" y="109474"/>
                  </a:lnTo>
                  <a:lnTo>
                    <a:pt x="1222248" y="547370"/>
                  </a:lnTo>
                  <a:lnTo>
                    <a:pt x="1213643" y="589978"/>
                  </a:lnTo>
                  <a:lnTo>
                    <a:pt x="1190180" y="624776"/>
                  </a:lnTo>
                  <a:lnTo>
                    <a:pt x="1155382" y="648239"/>
                  </a:lnTo>
                  <a:lnTo>
                    <a:pt x="1112774" y="656844"/>
                  </a:lnTo>
                  <a:lnTo>
                    <a:pt x="109474" y="656844"/>
                  </a:lnTo>
                  <a:lnTo>
                    <a:pt x="66860" y="648239"/>
                  </a:lnTo>
                  <a:lnTo>
                    <a:pt x="32062" y="624776"/>
                  </a:lnTo>
                  <a:lnTo>
                    <a:pt x="8602" y="589978"/>
                  </a:lnTo>
                  <a:lnTo>
                    <a:pt x="0" y="547370"/>
                  </a:lnTo>
                  <a:lnTo>
                    <a:pt x="0" y="109474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634249" y="4103454"/>
              <a:ext cx="2237047" cy="1270169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6557517" y="4030726"/>
              <a:ext cx="2382520" cy="1348105"/>
            </a:xfrm>
            <a:custGeom>
              <a:avLst/>
              <a:gdLst/>
              <a:ahLst/>
              <a:cxnLst/>
              <a:rect l="l" t="t" r="r" b="b"/>
              <a:pathLst>
                <a:path w="2382520" h="1348104">
                  <a:moveTo>
                    <a:pt x="0" y="1347597"/>
                  </a:moveTo>
                  <a:lnTo>
                    <a:pt x="2382393" y="1347597"/>
                  </a:lnTo>
                  <a:lnTo>
                    <a:pt x="2382393" y="0"/>
                  </a:lnTo>
                  <a:lnTo>
                    <a:pt x="0" y="0"/>
                  </a:lnTo>
                  <a:lnTo>
                    <a:pt x="0" y="1347597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6725793" y="5560263"/>
            <a:ext cx="199136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35" dirty="0">
                <a:solidFill>
                  <a:srgbClr val="252525"/>
                </a:solidFill>
                <a:latin typeface="Microsoft YaHei UI"/>
                <a:cs typeface="Microsoft YaHei UI"/>
              </a:rPr>
              <a:t>SYSTEM</a:t>
            </a:r>
            <a:r>
              <a:rPr sz="1100" b="1" spc="-35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sz="1100" b="1" spc="65" dirty="0">
                <a:solidFill>
                  <a:srgbClr val="252525"/>
                </a:solidFill>
                <a:latin typeface="Microsoft YaHei UI"/>
                <a:cs typeface="Microsoft YaHei UI"/>
              </a:rPr>
              <a:t>KEY1</a:t>
            </a:r>
            <a:r>
              <a:rPr sz="1100" b="1" spc="-20" dirty="0">
                <a:solidFill>
                  <a:srgbClr val="252525"/>
                </a:solidFill>
                <a:latin typeface="Microsoft YaHei UI"/>
                <a:cs typeface="Microsoft YaHei UI"/>
              </a:rPr>
              <a:t> </a:t>
            </a:r>
            <a:r>
              <a:rPr sz="1100" b="1" spc="50" dirty="0">
                <a:solidFill>
                  <a:srgbClr val="252525"/>
                </a:solidFill>
                <a:latin typeface="Microsoft YaHei UI"/>
                <a:cs typeface="Microsoft YaHei UI"/>
              </a:rPr>
              <a:t>=ABC12345</a:t>
            </a:r>
            <a:endParaRPr sz="1100">
              <a:latin typeface="Microsoft YaHei UI"/>
              <a:cs typeface="Microsoft YaHei U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725793" y="5727903"/>
            <a:ext cx="89344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000" spc="25" dirty="0">
                <a:solidFill>
                  <a:srgbClr val="252525"/>
                </a:solidFill>
                <a:latin typeface="Microsoft JhengHei UI"/>
                <a:cs typeface="Microsoft JhengHei UI"/>
              </a:rPr>
              <a:t>SYSTEM </a:t>
            </a:r>
            <a:r>
              <a:rPr sz="1000" spc="40" dirty="0">
                <a:solidFill>
                  <a:srgbClr val="252525"/>
                </a:solidFill>
                <a:latin typeface="Microsoft JhengHei UI"/>
                <a:cs typeface="Microsoft JhengHei UI"/>
              </a:rPr>
              <a:t>KEY2 </a:t>
            </a:r>
            <a:r>
              <a:rPr sz="1000" spc="-24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000" spc="25" dirty="0">
                <a:solidFill>
                  <a:srgbClr val="252525"/>
                </a:solidFill>
                <a:latin typeface="Microsoft JhengHei UI"/>
                <a:cs typeface="Microsoft JhengHei UI"/>
              </a:rPr>
              <a:t>SYSTEM </a:t>
            </a:r>
            <a:r>
              <a:rPr sz="1000" spc="40" dirty="0">
                <a:solidFill>
                  <a:srgbClr val="252525"/>
                </a:solidFill>
                <a:latin typeface="Microsoft JhengHei UI"/>
                <a:cs typeface="Microsoft JhengHei UI"/>
              </a:rPr>
              <a:t>KEY3 </a:t>
            </a:r>
            <a:r>
              <a:rPr sz="1000" spc="-24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000" spc="25" dirty="0">
                <a:solidFill>
                  <a:srgbClr val="252525"/>
                </a:solidFill>
                <a:latin typeface="Microsoft JhengHei UI"/>
                <a:cs typeface="Microsoft JhengHei UI"/>
              </a:rPr>
              <a:t>SYSTEM </a:t>
            </a:r>
            <a:r>
              <a:rPr sz="1000" spc="40" dirty="0">
                <a:solidFill>
                  <a:srgbClr val="252525"/>
                </a:solidFill>
                <a:latin typeface="Microsoft JhengHei UI"/>
                <a:cs typeface="Microsoft JhengHei UI"/>
              </a:rPr>
              <a:t>KEY4 </a:t>
            </a:r>
            <a:r>
              <a:rPr sz="1000" spc="-24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000" spc="25" dirty="0">
                <a:solidFill>
                  <a:srgbClr val="252525"/>
                </a:solidFill>
                <a:latin typeface="Microsoft JhengHei UI"/>
                <a:cs typeface="Microsoft JhengHei UI"/>
              </a:rPr>
              <a:t>SYSTEM</a:t>
            </a:r>
            <a:r>
              <a:rPr sz="1000" spc="15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sz="1000" spc="40" dirty="0">
                <a:solidFill>
                  <a:srgbClr val="252525"/>
                </a:solidFill>
                <a:latin typeface="Microsoft JhengHei UI"/>
                <a:cs typeface="Microsoft JhengHei UI"/>
              </a:rPr>
              <a:t>KEY5</a:t>
            </a:r>
            <a:endParaRPr sz="1000">
              <a:latin typeface="Microsoft JhengHei UI"/>
              <a:cs typeface="Microsoft JhengHei UI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1710054" y="5426964"/>
            <a:ext cx="7223759" cy="421005"/>
            <a:chOff x="1710054" y="5426964"/>
            <a:chExt cx="7223759" cy="421005"/>
          </a:xfrm>
        </p:grpSpPr>
        <p:sp>
          <p:nvSpPr>
            <p:cNvPr id="39" name="object 39"/>
            <p:cNvSpPr/>
            <p:nvPr/>
          </p:nvSpPr>
          <p:spPr>
            <a:xfrm>
              <a:off x="1710054" y="5545074"/>
              <a:ext cx="4951095" cy="167005"/>
            </a:xfrm>
            <a:custGeom>
              <a:avLst/>
              <a:gdLst/>
              <a:ahLst/>
              <a:cxnLst/>
              <a:rect l="l" t="t" r="r" b="b"/>
              <a:pathLst>
                <a:path w="4951095" h="167004">
                  <a:moveTo>
                    <a:pt x="4887841" y="95357"/>
                  </a:moveTo>
                  <a:lnTo>
                    <a:pt x="4816094" y="137210"/>
                  </a:lnTo>
                  <a:lnTo>
                    <a:pt x="4811414" y="141396"/>
                  </a:lnTo>
                  <a:lnTo>
                    <a:pt x="4808759" y="146877"/>
                  </a:lnTo>
                  <a:lnTo>
                    <a:pt x="4808343" y="152950"/>
                  </a:lnTo>
                  <a:lnTo>
                    <a:pt x="4810379" y="158915"/>
                  </a:lnTo>
                  <a:lnTo>
                    <a:pt x="4814575" y="163628"/>
                  </a:lnTo>
                  <a:lnTo>
                    <a:pt x="4820046" y="166273"/>
                  </a:lnTo>
                  <a:lnTo>
                    <a:pt x="4826113" y="166667"/>
                  </a:lnTo>
                  <a:lnTo>
                    <a:pt x="4832096" y="164630"/>
                  </a:lnTo>
                  <a:lnTo>
                    <a:pt x="4923630" y="111226"/>
                  </a:lnTo>
                  <a:lnTo>
                    <a:pt x="4919345" y="111226"/>
                  </a:lnTo>
                  <a:lnTo>
                    <a:pt x="4919345" y="109067"/>
                  </a:lnTo>
                  <a:lnTo>
                    <a:pt x="4911344" y="109067"/>
                  </a:lnTo>
                  <a:lnTo>
                    <a:pt x="4887841" y="95357"/>
                  </a:lnTo>
                  <a:close/>
                </a:path>
                <a:path w="4951095" h="167004">
                  <a:moveTo>
                    <a:pt x="31750" y="0"/>
                  </a:moveTo>
                  <a:lnTo>
                    <a:pt x="0" y="0"/>
                  </a:lnTo>
                  <a:lnTo>
                    <a:pt x="0" y="104127"/>
                  </a:lnTo>
                  <a:lnTo>
                    <a:pt x="7112" y="111226"/>
                  </a:lnTo>
                  <a:lnTo>
                    <a:pt x="4860638" y="111226"/>
                  </a:lnTo>
                  <a:lnTo>
                    <a:pt x="4887841" y="95357"/>
                  </a:lnTo>
                  <a:lnTo>
                    <a:pt x="31750" y="95351"/>
                  </a:lnTo>
                  <a:lnTo>
                    <a:pt x="15875" y="79476"/>
                  </a:lnTo>
                  <a:lnTo>
                    <a:pt x="31750" y="79476"/>
                  </a:lnTo>
                  <a:lnTo>
                    <a:pt x="31750" y="0"/>
                  </a:lnTo>
                  <a:close/>
                </a:path>
                <a:path w="4951095" h="167004">
                  <a:moveTo>
                    <a:pt x="4923645" y="79476"/>
                  </a:moveTo>
                  <a:lnTo>
                    <a:pt x="4919345" y="79476"/>
                  </a:lnTo>
                  <a:lnTo>
                    <a:pt x="4919345" y="111226"/>
                  </a:lnTo>
                  <a:lnTo>
                    <a:pt x="4923630" y="111226"/>
                  </a:lnTo>
                  <a:lnTo>
                    <a:pt x="4950841" y="95351"/>
                  </a:lnTo>
                  <a:lnTo>
                    <a:pt x="4923645" y="79476"/>
                  </a:lnTo>
                  <a:close/>
                </a:path>
                <a:path w="4951095" h="167004">
                  <a:moveTo>
                    <a:pt x="4911344" y="81648"/>
                  </a:moveTo>
                  <a:lnTo>
                    <a:pt x="4887841" y="95357"/>
                  </a:lnTo>
                  <a:lnTo>
                    <a:pt x="4911344" y="109067"/>
                  </a:lnTo>
                  <a:lnTo>
                    <a:pt x="4911344" y="81648"/>
                  </a:lnTo>
                  <a:close/>
                </a:path>
                <a:path w="4951095" h="167004">
                  <a:moveTo>
                    <a:pt x="4919345" y="81648"/>
                  </a:moveTo>
                  <a:lnTo>
                    <a:pt x="4911344" y="81648"/>
                  </a:lnTo>
                  <a:lnTo>
                    <a:pt x="4911344" y="109067"/>
                  </a:lnTo>
                  <a:lnTo>
                    <a:pt x="4919345" y="109067"/>
                  </a:lnTo>
                  <a:lnTo>
                    <a:pt x="4919345" y="81648"/>
                  </a:lnTo>
                  <a:close/>
                </a:path>
                <a:path w="4951095" h="167004">
                  <a:moveTo>
                    <a:pt x="4826113" y="24052"/>
                  </a:moveTo>
                  <a:lnTo>
                    <a:pt x="4820046" y="24463"/>
                  </a:lnTo>
                  <a:lnTo>
                    <a:pt x="4814575" y="27088"/>
                  </a:lnTo>
                  <a:lnTo>
                    <a:pt x="4810379" y="31750"/>
                  </a:lnTo>
                  <a:lnTo>
                    <a:pt x="4808343" y="37742"/>
                  </a:lnTo>
                  <a:lnTo>
                    <a:pt x="4808759" y="43827"/>
                  </a:lnTo>
                  <a:lnTo>
                    <a:pt x="4811414" y="49312"/>
                  </a:lnTo>
                  <a:lnTo>
                    <a:pt x="4816094" y="53505"/>
                  </a:lnTo>
                  <a:lnTo>
                    <a:pt x="4887852" y="95351"/>
                  </a:lnTo>
                  <a:lnTo>
                    <a:pt x="4911344" y="81648"/>
                  </a:lnTo>
                  <a:lnTo>
                    <a:pt x="4919345" y="81648"/>
                  </a:lnTo>
                  <a:lnTo>
                    <a:pt x="4919345" y="79476"/>
                  </a:lnTo>
                  <a:lnTo>
                    <a:pt x="4923645" y="79476"/>
                  </a:lnTo>
                  <a:lnTo>
                    <a:pt x="4832096" y="26034"/>
                  </a:lnTo>
                  <a:lnTo>
                    <a:pt x="4826113" y="24052"/>
                  </a:lnTo>
                  <a:close/>
                </a:path>
                <a:path w="4951095" h="167004">
                  <a:moveTo>
                    <a:pt x="31750" y="79476"/>
                  </a:moveTo>
                  <a:lnTo>
                    <a:pt x="15875" y="79476"/>
                  </a:lnTo>
                  <a:lnTo>
                    <a:pt x="31750" y="95351"/>
                  </a:lnTo>
                  <a:lnTo>
                    <a:pt x="31750" y="79476"/>
                  </a:lnTo>
                  <a:close/>
                </a:path>
                <a:path w="4951095" h="167004">
                  <a:moveTo>
                    <a:pt x="4860616" y="79476"/>
                  </a:moveTo>
                  <a:lnTo>
                    <a:pt x="31750" y="79476"/>
                  </a:lnTo>
                  <a:lnTo>
                    <a:pt x="31750" y="95351"/>
                  </a:lnTo>
                  <a:lnTo>
                    <a:pt x="4887830" y="95351"/>
                  </a:lnTo>
                  <a:lnTo>
                    <a:pt x="4860616" y="79476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542532" y="5426964"/>
              <a:ext cx="2391155" cy="420674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6660641" y="5545074"/>
              <a:ext cx="2159635" cy="189230"/>
            </a:xfrm>
            <a:custGeom>
              <a:avLst/>
              <a:gdLst/>
              <a:ahLst/>
              <a:cxnLst/>
              <a:rect l="l" t="t" r="r" b="b"/>
              <a:pathLst>
                <a:path w="2159634" h="189229">
                  <a:moveTo>
                    <a:pt x="0" y="31495"/>
                  </a:moveTo>
                  <a:lnTo>
                    <a:pt x="2474" y="19234"/>
                  </a:lnTo>
                  <a:lnTo>
                    <a:pt x="9223" y="9223"/>
                  </a:lnTo>
                  <a:lnTo>
                    <a:pt x="19234" y="2474"/>
                  </a:lnTo>
                  <a:lnTo>
                    <a:pt x="31496" y="0"/>
                  </a:lnTo>
                  <a:lnTo>
                    <a:pt x="2128011" y="0"/>
                  </a:lnTo>
                  <a:lnTo>
                    <a:pt x="2140273" y="2474"/>
                  </a:lnTo>
                  <a:lnTo>
                    <a:pt x="2150284" y="9223"/>
                  </a:lnTo>
                  <a:lnTo>
                    <a:pt x="2157033" y="19234"/>
                  </a:lnTo>
                  <a:lnTo>
                    <a:pt x="2159507" y="31495"/>
                  </a:lnTo>
                  <a:lnTo>
                    <a:pt x="2159507" y="157479"/>
                  </a:lnTo>
                  <a:lnTo>
                    <a:pt x="2157033" y="169741"/>
                  </a:lnTo>
                  <a:lnTo>
                    <a:pt x="2150284" y="179752"/>
                  </a:lnTo>
                  <a:lnTo>
                    <a:pt x="2140273" y="186501"/>
                  </a:lnTo>
                  <a:lnTo>
                    <a:pt x="2128011" y="188975"/>
                  </a:lnTo>
                  <a:lnTo>
                    <a:pt x="31496" y="188975"/>
                  </a:lnTo>
                  <a:lnTo>
                    <a:pt x="19234" y="186501"/>
                  </a:lnTo>
                  <a:lnTo>
                    <a:pt x="9223" y="179752"/>
                  </a:lnTo>
                  <a:lnTo>
                    <a:pt x="2474" y="169741"/>
                  </a:lnTo>
                  <a:lnTo>
                    <a:pt x="0" y="157479"/>
                  </a:lnTo>
                  <a:lnTo>
                    <a:pt x="0" y="31495"/>
                  </a:lnTo>
                  <a:close/>
                </a:path>
              </a:pathLst>
            </a:custGeom>
            <a:ln w="25399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7053833" y="3815029"/>
            <a:ext cx="100647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帳</a:t>
            </a:r>
            <a:r>
              <a:rPr sz="1200" spc="-5" dirty="0">
                <a:solidFill>
                  <a:srgbClr val="252525"/>
                </a:solidFill>
                <a:latin typeface="Microsoft JhengHei UI"/>
                <a:cs typeface="Microsoft JhengHei UI"/>
              </a:rPr>
              <a:t>票</a:t>
            </a:r>
            <a:r>
              <a:rPr sz="1200" spc="130" dirty="0">
                <a:solidFill>
                  <a:srgbClr val="252525"/>
                </a:solidFill>
                <a:latin typeface="Microsoft JhengHei UI"/>
                <a:cs typeface="Microsoft JhengHei UI"/>
              </a:rPr>
              <a:t>I</a:t>
            </a:r>
            <a:r>
              <a:rPr sz="1200" spc="35" dirty="0">
                <a:solidFill>
                  <a:srgbClr val="252525"/>
                </a:solidFill>
                <a:latin typeface="Microsoft JhengHei UI"/>
                <a:cs typeface="Microsoft JhengHei UI"/>
              </a:rPr>
              <a:t>D</a:t>
            </a:r>
            <a:r>
              <a:rPr sz="1200" spc="25" dirty="0">
                <a:solidFill>
                  <a:srgbClr val="252525"/>
                </a:solidFill>
                <a:latin typeface="Microsoft JhengHei UI"/>
                <a:cs typeface="Microsoft JhengHei UI"/>
              </a:rPr>
              <a:t>=</a:t>
            </a:r>
            <a:r>
              <a:rPr sz="1200" spc="45" dirty="0">
                <a:solidFill>
                  <a:srgbClr val="252525"/>
                </a:solidFill>
                <a:latin typeface="Microsoft JhengHei UI"/>
                <a:cs typeface="Microsoft JhengHei UI"/>
              </a:rPr>
              <a:t>4612</a:t>
            </a:r>
            <a:endParaRPr sz="1200">
              <a:latin typeface="Microsoft JhengHei UI"/>
              <a:cs typeface="Microsoft JhengHei UI"/>
            </a:endParaRPr>
          </a:p>
        </p:txBody>
      </p:sp>
      <p:sp>
        <p:nvSpPr>
          <p:cNvPr id="45" name="object 4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29</a:t>
            </a:fld>
            <a:endParaRPr dirty="0"/>
          </a:p>
        </p:txBody>
      </p:sp>
      <p:sp>
        <p:nvSpPr>
          <p:cNvPr id="46" name="object 4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43" name="object 43"/>
          <p:cNvSpPr txBox="1"/>
          <p:nvPr/>
        </p:nvSpPr>
        <p:spPr>
          <a:xfrm>
            <a:off x="873353" y="5570626"/>
            <a:ext cx="51625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252525"/>
                </a:solidFill>
                <a:latin typeface="Microsoft JhengHei UI"/>
                <a:cs typeface="Microsoft JhengHei UI"/>
              </a:rPr>
              <a:t>指示</a:t>
            </a:r>
            <a:r>
              <a:rPr sz="1100" spc="-70" dirty="0">
                <a:solidFill>
                  <a:srgbClr val="252525"/>
                </a:solidFill>
                <a:latin typeface="Microsoft JhengHei UI"/>
                <a:cs typeface="Microsoft JhengHei UI"/>
              </a:rPr>
              <a:t>NO</a:t>
            </a:r>
            <a:endParaRPr sz="1100">
              <a:latin typeface="Microsoft JhengHei UI"/>
              <a:cs typeface="Microsoft JhengHei U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8391270" y="5784900"/>
            <a:ext cx="51625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252525"/>
                </a:solidFill>
                <a:latin typeface="Microsoft JhengHei UI"/>
                <a:cs typeface="Microsoft JhengHei UI"/>
              </a:rPr>
              <a:t>指示</a:t>
            </a:r>
            <a:r>
              <a:rPr sz="1100" spc="-70" dirty="0">
                <a:solidFill>
                  <a:srgbClr val="252525"/>
                </a:solidFill>
                <a:latin typeface="Microsoft JhengHei UI"/>
                <a:cs typeface="Microsoft JhengHei UI"/>
              </a:rPr>
              <a:t>NO</a:t>
            </a:r>
            <a:endParaRPr sz="110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683752" y="5445252"/>
            <a:ext cx="457200" cy="96520"/>
          </a:xfrm>
          <a:custGeom>
            <a:avLst/>
            <a:gdLst/>
            <a:ahLst/>
            <a:cxnLst/>
            <a:rect l="l" t="t" r="r" b="b"/>
            <a:pathLst>
              <a:path w="457200" h="96520">
                <a:moveTo>
                  <a:pt x="457200" y="0"/>
                </a:moveTo>
                <a:lnTo>
                  <a:pt x="0" y="0"/>
                </a:lnTo>
                <a:lnTo>
                  <a:pt x="0" y="96012"/>
                </a:lnTo>
                <a:lnTo>
                  <a:pt x="457200" y="96012"/>
                </a:lnTo>
                <a:lnTo>
                  <a:pt x="457200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341119"/>
            <a:ext cx="539750" cy="96520"/>
          </a:xfrm>
          <a:custGeom>
            <a:avLst/>
            <a:gdLst/>
            <a:ahLst/>
            <a:cxnLst/>
            <a:rect l="l" t="t" r="r" b="b"/>
            <a:pathLst>
              <a:path w="539750" h="96519">
                <a:moveTo>
                  <a:pt x="539496" y="0"/>
                </a:moveTo>
                <a:lnTo>
                  <a:pt x="0" y="0"/>
                </a:lnTo>
                <a:lnTo>
                  <a:pt x="0" y="96012"/>
                </a:lnTo>
                <a:lnTo>
                  <a:pt x="539496" y="96012"/>
                </a:lnTo>
                <a:lnTo>
                  <a:pt x="539496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56056" y="1142238"/>
            <a:ext cx="324421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4400" b="1" spc="-360" dirty="0">
                <a:solidFill>
                  <a:srgbClr val="5C5C5C"/>
                </a:solidFill>
                <a:latin typeface="Microsoft YaHei UI"/>
                <a:cs typeface="Microsoft YaHei UI"/>
              </a:rPr>
              <a:t>เฉพาะลูกค้า</a:t>
            </a:r>
            <a:endParaRPr sz="4400" dirty="0">
              <a:latin typeface="Microsoft YaHei UI"/>
              <a:cs typeface="Microsoft YaHei UI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</a:t>
            </a:fld>
            <a:endParaRPr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xfrm>
            <a:off x="472236" y="1838959"/>
            <a:ext cx="6106795" cy="16748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th-TH" altLang="ja-JP" spc="-655" dirty="0"/>
              <a:t>"เมนูแบบกำหนดเอง“</a:t>
            </a:r>
            <a:br>
              <a:rPr lang="en-US" altLang="ja-JP" spc="-655" dirty="0"/>
            </a:br>
            <a:r>
              <a:rPr lang="th-TH" altLang="ja-JP" spc="-655" dirty="0"/>
              <a:t>การใช้ "อุปกรณ์"</a:t>
            </a:r>
            <a:endParaRPr lang="ja-JP" altLang="en-US" spc="-655" dirty="0"/>
          </a:p>
        </p:txBody>
      </p:sp>
      <p:sp>
        <p:nvSpPr>
          <p:cNvPr id="6" name="object 6"/>
          <p:cNvSpPr txBox="1"/>
          <p:nvPr/>
        </p:nvSpPr>
        <p:spPr>
          <a:xfrm>
            <a:off x="173482" y="3299356"/>
            <a:ext cx="8093506" cy="2693045"/>
          </a:xfrm>
          <a:prstGeom prst="rect">
            <a:avLst/>
          </a:prstGeom>
        </p:spPr>
        <p:txBody>
          <a:bodyPr vert="horz" wrap="square" lIns="0" tIns="198120" rIns="0" bIns="0" rtlCol="0">
            <a:spAutoFit/>
          </a:bodyPr>
          <a:lstStyle/>
          <a:p>
            <a:pPr marL="1535430">
              <a:lnSpc>
                <a:spcPct val="100000"/>
              </a:lnSpc>
              <a:spcBef>
                <a:spcPts val="1560"/>
              </a:spcBef>
            </a:pPr>
            <a:r>
              <a:rPr lang="th-TH" altLang="ja-JP" sz="5400" b="1" spc="-5" dirty="0">
                <a:solidFill>
                  <a:srgbClr val="006FC0"/>
                </a:solidFill>
                <a:latin typeface="Microsoft YaHei UI"/>
                <a:cs typeface="Microsoft YaHei UI"/>
              </a:rPr>
              <a:t>รายการแบบฟอร์มใหม่</a:t>
            </a:r>
            <a:endParaRPr lang="ja-JP" altLang="en-US" sz="5400" dirty="0">
              <a:latin typeface="Microsoft YaHei UI"/>
              <a:cs typeface="Microsoft YaHei UI"/>
            </a:endParaRPr>
          </a:p>
          <a:p>
            <a:pPr algn="ctr">
              <a:lnSpc>
                <a:spcPct val="100000"/>
              </a:lnSpc>
              <a:spcBef>
                <a:spcPts val="1195"/>
              </a:spcBef>
            </a:pPr>
            <a:r>
              <a:rPr lang="th-TH" altLang="ja-JP" sz="4400" b="1" spc="-315" dirty="0">
                <a:solidFill>
                  <a:srgbClr val="FF0000"/>
                </a:solidFill>
                <a:latin typeface="Microsoft YaHei UI"/>
                <a:cs typeface="Microsoft YaHei UI"/>
              </a:rPr>
              <a:t>การสร้างรายงานในสถานที่</a:t>
            </a:r>
          </a:p>
          <a:p>
            <a:pPr algn="ctr">
              <a:lnSpc>
                <a:spcPct val="100000"/>
              </a:lnSpc>
              <a:spcBef>
                <a:spcPts val="1195"/>
              </a:spcBef>
            </a:pPr>
            <a:r>
              <a:rPr lang="th-TH" altLang="ja-JP" sz="4400" b="1" spc="-315" dirty="0">
                <a:solidFill>
                  <a:srgbClr val="FF0000"/>
                </a:solidFill>
                <a:latin typeface="Microsoft YaHei UI"/>
                <a:cs typeface="Microsoft YaHei UI"/>
              </a:rPr>
              <a:t>ง่ายขึ้น เร็วขึ้น และแม่นยำยิ่งขึ้น</a:t>
            </a:r>
            <a:endParaRPr sz="4400" dirty="0">
              <a:latin typeface="Microsoft YaHei UI"/>
              <a:cs typeface="Microsoft YaHei U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74847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FFFF"/>
                </a:solidFill>
                <a:latin typeface="Microsoft YaHei"/>
                <a:cs typeface="Microsoft YaHei"/>
              </a:rPr>
              <a:t>デバイスコードを分解して帳票へ</a:t>
            </a:r>
            <a:r>
              <a:rPr sz="2800" dirty="0">
                <a:solidFill>
                  <a:srgbClr val="FFFFFF"/>
                </a:solidFill>
                <a:latin typeface="Microsoft YaHei"/>
                <a:cs typeface="Microsoft YaHei"/>
              </a:rPr>
              <a:t>デ</a:t>
            </a:r>
            <a:r>
              <a:rPr sz="2800" spc="-5" dirty="0">
                <a:solidFill>
                  <a:srgbClr val="FFFFFF"/>
                </a:solidFill>
                <a:latin typeface="Microsoft YaHei"/>
                <a:cs typeface="Microsoft YaHei"/>
              </a:rPr>
              <a:t>ータ</a:t>
            </a:r>
            <a:r>
              <a:rPr sz="2800" dirty="0">
                <a:solidFill>
                  <a:srgbClr val="FFFFFF"/>
                </a:solidFill>
                <a:latin typeface="Microsoft YaHei"/>
                <a:cs typeface="Microsoft YaHei"/>
              </a:rPr>
              <a:t>ー</a:t>
            </a:r>
            <a:r>
              <a:rPr sz="2800" spc="-5" dirty="0">
                <a:solidFill>
                  <a:srgbClr val="FFFFFF"/>
                </a:solidFill>
                <a:latin typeface="Microsoft YaHei"/>
                <a:cs typeface="Microsoft YaHei"/>
              </a:rPr>
              <a:t>入力</a:t>
            </a:r>
            <a:endParaRPr sz="280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30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58267" y="768223"/>
            <a:ext cx="8693150" cy="3807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b="1" spc="-220" dirty="0">
                <a:solidFill>
                  <a:srgbClr val="006FC0"/>
                </a:solidFill>
                <a:latin typeface="Microsoft YaHei UI"/>
                <a:cs typeface="Microsoft YaHei UI"/>
              </a:rPr>
              <a:t>新規起票時に帳票にデーターを自動入力す</a:t>
            </a:r>
            <a:r>
              <a:rPr sz="2800" b="1" spc="-210" dirty="0">
                <a:solidFill>
                  <a:srgbClr val="006FC0"/>
                </a:solidFill>
                <a:latin typeface="Microsoft YaHei UI"/>
                <a:cs typeface="Microsoft YaHei UI"/>
              </a:rPr>
              <a:t>る</a:t>
            </a:r>
            <a:r>
              <a:rPr sz="2800" b="1" spc="-5" dirty="0">
                <a:solidFill>
                  <a:srgbClr val="006FC0"/>
                </a:solidFill>
                <a:latin typeface="Microsoft YaHei UI"/>
                <a:cs typeface="Microsoft YaHei UI"/>
              </a:rPr>
              <a:t>方法</a:t>
            </a:r>
            <a:endParaRPr sz="2800">
              <a:latin typeface="Microsoft YaHei UI"/>
              <a:cs typeface="Microsoft YaHei UI"/>
            </a:endParaRPr>
          </a:p>
          <a:p>
            <a:pPr marL="1068705" marR="5080" indent="-570865">
              <a:lnSpc>
                <a:spcPts val="2780"/>
              </a:lnSpc>
              <a:spcBef>
                <a:spcPts val="2400"/>
              </a:spcBef>
            </a:pPr>
            <a:r>
              <a:rPr sz="2400" spc="-59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2400" dirty="0">
                <a:solidFill>
                  <a:srgbClr val="252525"/>
                </a:solidFill>
                <a:latin typeface="SimSun"/>
                <a:cs typeface="SimSun"/>
              </a:rPr>
              <a:t>①デバイスが読み取るコードを分解して複数のクラスター </a:t>
            </a:r>
            <a:r>
              <a:rPr sz="2400" spc="-5" dirty="0">
                <a:solidFill>
                  <a:srgbClr val="252525"/>
                </a:solidFill>
                <a:latin typeface="SimSun"/>
                <a:cs typeface="SimSun"/>
              </a:rPr>
              <a:t>へ自動入力</a:t>
            </a:r>
            <a:endParaRPr sz="2400">
              <a:latin typeface="SimSun"/>
              <a:cs typeface="SimSu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700">
              <a:latin typeface="SimSun"/>
              <a:cs typeface="SimSun"/>
            </a:endParaRPr>
          </a:p>
          <a:p>
            <a:pPr marL="498475">
              <a:lnSpc>
                <a:spcPts val="2830"/>
              </a:lnSpc>
            </a:pPr>
            <a:r>
              <a:rPr sz="2400" spc="-59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2400" dirty="0">
                <a:solidFill>
                  <a:srgbClr val="252525"/>
                </a:solidFill>
                <a:latin typeface="SimSun"/>
                <a:cs typeface="SimSun"/>
              </a:rPr>
              <a:t>②デバイスが読み取るコードを分解して、</a:t>
            </a:r>
            <a:endParaRPr sz="2400">
              <a:latin typeface="SimSun"/>
              <a:cs typeface="SimSun"/>
            </a:endParaRPr>
          </a:p>
          <a:p>
            <a:pPr marL="1068705">
              <a:lnSpc>
                <a:spcPts val="2830"/>
              </a:lnSpc>
            </a:pPr>
            <a:r>
              <a:rPr sz="2400" spc="-5" dirty="0">
                <a:solidFill>
                  <a:srgbClr val="252525"/>
                </a:solidFill>
                <a:latin typeface="SimSun"/>
                <a:cs typeface="SimSun"/>
              </a:rPr>
              <a:t>カスタムマスターのレコードキーと連携して</a:t>
            </a:r>
            <a:endParaRPr sz="2400">
              <a:latin typeface="SimSun"/>
              <a:cs typeface="SimSun"/>
            </a:endParaRPr>
          </a:p>
          <a:p>
            <a:pPr marL="1068705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solidFill>
                  <a:srgbClr val="252525"/>
                </a:solidFill>
                <a:latin typeface="SimSun"/>
                <a:cs typeface="SimSun"/>
              </a:rPr>
              <a:t>複数のクラスターへ自動入力</a:t>
            </a:r>
            <a:endParaRPr sz="2400">
              <a:latin typeface="SimSun"/>
              <a:cs typeface="SimSu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750">
              <a:latin typeface="SimSun"/>
              <a:cs typeface="SimSun"/>
            </a:endParaRPr>
          </a:p>
          <a:p>
            <a:pPr marL="498475">
              <a:lnSpc>
                <a:spcPct val="100000"/>
              </a:lnSpc>
            </a:pPr>
            <a:r>
              <a:rPr sz="2400" spc="-59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2400" dirty="0">
                <a:solidFill>
                  <a:srgbClr val="252525"/>
                </a:solidFill>
                <a:latin typeface="Microsoft JhengHei UI"/>
                <a:cs typeface="Microsoft JhengHei UI"/>
              </a:rPr>
              <a:t>③</a:t>
            </a:r>
            <a:r>
              <a:rPr sz="2400" spc="-5" dirty="0">
                <a:solidFill>
                  <a:srgbClr val="252525"/>
                </a:solidFill>
                <a:latin typeface="SimSun"/>
                <a:cs typeface="SimSun"/>
              </a:rPr>
              <a:t>ひとつの帳票内で①②を混在させる入力も可能</a:t>
            </a:r>
            <a:endParaRPr sz="2400">
              <a:latin typeface="SimSun"/>
              <a:cs typeface="SimSun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81959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FFFF"/>
                </a:solidFill>
                <a:latin typeface="Microsoft YaHei"/>
                <a:cs typeface="Microsoft YaHei"/>
              </a:rPr>
              <a:t>デバイスが読み取るコードの分解</a:t>
            </a:r>
            <a:r>
              <a:rPr sz="2800" dirty="0">
                <a:solidFill>
                  <a:srgbClr val="FFFFFF"/>
                </a:solidFill>
                <a:latin typeface="Microsoft YaHei"/>
                <a:cs typeface="Microsoft YaHei"/>
              </a:rPr>
              <a:t>か</a:t>
            </a:r>
            <a:r>
              <a:rPr sz="2800" spc="-5" dirty="0">
                <a:solidFill>
                  <a:srgbClr val="FFFFFF"/>
                </a:solidFill>
                <a:latin typeface="Microsoft YaHei"/>
                <a:cs typeface="Microsoft YaHei"/>
              </a:rPr>
              <a:t>らの</a:t>
            </a:r>
            <a:r>
              <a:rPr sz="2800" dirty="0">
                <a:solidFill>
                  <a:srgbClr val="FFFFFF"/>
                </a:solidFill>
                <a:latin typeface="Microsoft YaHei"/>
                <a:cs typeface="Microsoft YaHei"/>
              </a:rPr>
              <a:t>自</a:t>
            </a:r>
            <a:r>
              <a:rPr sz="2800" spc="-5" dirty="0">
                <a:solidFill>
                  <a:srgbClr val="FFFFFF"/>
                </a:solidFill>
                <a:latin typeface="Microsoft YaHei"/>
                <a:cs typeface="Microsoft YaHei"/>
              </a:rPr>
              <a:t>動入</a:t>
            </a:r>
            <a:r>
              <a:rPr sz="2800" dirty="0">
                <a:solidFill>
                  <a:srgbClr val="FFFFFF"/>
                </a:solidFill>
                <a:latin typeface="Microsoft YaHei"/>
                <a:cs typeface="Microsoft YaHei"/>
              </a:rPr>
              <a:t>力</a:t>
            </a:r>
            <a:r>
              <a:rPr sz="2800" spc="-5" dirty="0">
                <a:solidFill>
                  <a:srgbClr val="FFFFFF"/>
                </a:solidFill>
                <a:latin typeface="Microsoft YaHei"/>
                <a:cs typeface="Microsoft YaHei"/>
              </a:rPr>
              <a:t>例</a:t>
            </a:r>
            <a:endParaRPr sz="2800">
              <a:latin typeface="Microsoft YaHei"/>
              <a:cs typeface="Microsoft YaHe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22300" y="627477"/>
            <a:ext cx="8248015" cy="2232660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spc="305" dirty="0">
                <a:solidFill>
                  <a:srgbClr val="252525"/>
                </a:solidFill>
                <a:latin typeface="SimSun"/>
                <a:cs typeface="SimSun"/>
              </a:rPr>
              <a:t>V4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の</a:t>
            </a:r>
            <a:r>
              <a:rPr sz="2000" spc="445" dirty="0">
                <a:solidFill>
                  <a:srgbClr val="252525"/>
                </a:solidFill>
                <a:latin typeface="SimSun"/>
                <a:cs typeface="SimSun"/>
              </a:rPr>
              <a:t>QR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分解と同</a:t>
            </a:r>
            <a:r>
              <a:rPr sz="2000" spc="-15" dirty="0">
                <a:solidFill>
                  <a:srgbClr val="252525"/>
                </a:solidFill>
                <a:latin typeface="SimSun"/>
                <a:cs typeface="SimSun"/>
              </a:rPr>
              <a:t>じ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動作</a:t>
            </a:r>
            <a:r>
              <a:rPr sz="2000" spc="-15" dirty="0">
                <a:solidFill>
                  <a:srgbClr val="252525"/>
                </a:solidFill>
                <a:latin typeface="SimSun"/>
                <a:cs typeface="SimSun"/>
              </a:rPr>
              <a:t>を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しま</a:t>
            </a:r>
            <a:r>
              <a:rPr sz="2000" spc="-15" dirty="0">
                <a:solidFill>
                  <a:srgbClr val="252525"/>
                </a:solidFill>
                <a:latin typeface="SimSun"/>
                <a:cs typeface="SimSun"/>
              </a:rPr>
              <a:t>す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。</a:t>
            </a:r>
            <a:endParaRPr sz="2000">
              <a:latin typeface="SimSun"/>
              <a:cs typeface="SimSun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5600" algn="l"/>
                <a:tab pos="2641600" algn="l"/>
              </a:tabLst>
            </a:pP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区切り文字タイ</a:t>
            </a:r>
            <a:r>
              <a:rPr sz="2000" spc="5" dirty="0">
                <a:solidFill>
                  <a:srgbClr val="252525"/>
                </a:solidFill>
                <a:latin typeface="SimSun"/>
                <a:cs typeface="SimSun"/>
              </a:rPr>
              <a:t>プ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	カンマ、タブ、バイト</a:t>
            </a:r>
            <a:r>
              <a:rPr sz="2000" spc="-10" dirty="0">
                <a:solidFill>
                  <a:srgbClr val="252525"/>
                </a:solidFill>
                <a:latin typeface="SimSun"/>
                <a:cs typeface="SimSun"/>
              </a:rPr>
              <a:t>の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いず</a:t>
            </a:r>
            <a:r>
              <a:rPr sz="2000" spc="-10" dirty="0">
                <a:solidFill>
                  <a:srgbClr val="252525"/>
                </a:solidFill>
                <a:latin typeface="SimSun"/>
                <a:cs typeface="SimSun"/>
              </a:rPr>
              <a:t>れ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かを</a:t>
            </a:r>
            <a:r>
              <a:rPr sz="2000" spc="-10" dirty="0">
                <a:solidFill>
                  <a:srgbClr val="252525"/>
                </a:solidFill>
                <a:latin typeface="SimSun"/>
                <a:cs typeface="SimSun"/>
              </a:rPr>
              <a:t>指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定し</a:t>
            </a:r>
            <a:r>
              <a:rPr sz="2000" spc="-10" dirty="0">
                <a:solidFill>
                  <a:srgbClr val="252525"/>
                </a:solidFill>
                <a:latin typeface="SimSun"/>
                <a:cs typeface="SimSun"/>
              </a:rPr>
              <a:t>ま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す。</a:t>
            </a:r>
            <a:endParaRPr sz="2000">
              <a:latin typeface="SimSun"/>
              <a:cs typeface="SimSun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デバイスが読み取るコ</a:t>
            </a:r>
            <a:r>
              <a:rPr sz="2000" spc="-15" dirty="0">
                <a:solidFill>
                  <a:srgbClr val="252525"/>
                </a:solidFill>
                <a:latin typeface="SimSun"/>
                <a:cs typeface="SimSun"/>
              </a:rPr>
              <a:t>ー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ドの</a:t>
            </a:r>
            <a:r>
              <a:rPr sz="2000" spc="-15" dirty="0">
                <a:solidFill>
                  <a:srgbClr val="252525"/>
                </a:solidFill>
                <a:latin typeface="SimSun"/>
                <a:cs typeface="SimSun"/>
              </a:rPr>
              <a:t>分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解例</a:t>
            </a:r>
            <a:endParaRPr sz="2000">
              <a:latin typeface="SimSun"/>
              <a:cs typeface="SimSun"/>
            </a:endParaRPr>
          </a:p>
          <a:p>
            <a:pPr marL="756285" lvl="1" indent="-287020">
              <a:lnSpc>
                <a:spcPct val="100000"/>
              </a:lnSpc>
              <a:spcBef>
                <a:spcPts val="465"/>
              </a:spcBef>
              <a:buFont typeface="Arial"/>
              <a:buChar char="–"/>
              <a:tabLst>
                <a:tab pos="756285" algn="l"/>
                <a:tab pos="756920" algn="l"/>
                <a:tab pos="2813685" algn="l"/>
                <a:tab pos="4720590" algn="l"/>
              </a:tabLst>
            </a:pPr>
            <a:r>
              <a:rPr sz="1800" dirty="0">
                <a:solidFill>
                  <a:srgbClr val="252525"/>
                </a:solidFill>
                <a:latin typeface="SimSun"/>
                <a:cs typeface="SimSun"/>
              </a:rPr>
              <a:t>区切り文字タイプ	カンマのとき</a:t>
            </a:r>
            <a:r>
              <a:rPr sz="1800" spc="-290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sz="1800" dirty="0">
                <a:solidFill>
                  <a:srgbClr val="252525"/>
                </a:solidFill>
                <a:latin typeface="SimSun"/>
                <a:cs typeface="SimSun"/>
              </a:rPr>
              <a:t>→	データー番号で指定</a:t>
            </a:r>
            <a:endParaRPr sz="1800">
              <a:latin typeface="SimSun"/>
              <a:cs typeface="SimSun"/>
            </a:endParaRPr>
          </a:p>
          <a:p>
            <a:pPr marL="1612900" lvl="2" indent="-229235">
              <a:lnSpc>
                <a:spcPct val="100000"/>
              </a:lnSpc>
              <a:spcBef>
                <a:spcPts val="400"/>
              </a:spcBef>
              <a:buFont typeface="Arial"/>
              <a:buChar char="–"/>
              <a:tabLst>
                <a:tab pos="1612900" algn="l"/>
                <a:tab pos="1613535" algn="l"/>
              </a:tabLst>
            </a:pP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データー番号</a:t>
            </a:r>
            <a:r>
              <a:rPr sz="1400" spc="195" dirty="0">
                <a:solidFill>
                  <a:srgbClr val="252525"/>
                </a:solidFill>
                <a:latin typeface="SimSun"/>
                <a:cs typeface="SimSun"/>
              </a:rPr>
              <a:t>=2→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クラ</a:t>
            </a:r>
            <a:r>
              <a:rPr sz="1400" spc="-10" dirty="0">
                <a:solidFill>
                  <a:srgbClr val="252525"/>
                </a:solidFill>
                <a:latin typeface="SimSun"/>
                <a:cs typeface="SimSun"/>
              </a:rPr>
              <a:t>ス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ター</a:t>
            </a:r>
            <a:r>
              <a:rPr sz="1400" spc="-10" dirty="0">
                <a:solidFill>
                  <a:srgbClr val="252525"/>
                </a:solidFill>
                <a:latin typeface="SimSun"/>
                <a:cs typeface="SimSun"/>
              </a:rPr>
              <a:t>：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社員</a:t>
            </a:r>
            <a:r>
              <a:rPr sz="1400" spc="-10" dirty="0">
                <a:solidFill>
                  <a:srgbClr val="252525"/>
                </a:solidFill>
                <a:latin typeface="SimSun"/>
                <a:cs typeface="SimSun"/>
              </a:rPr>
              <a:t>コ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ード</a:t>
            </a:r>
            <a:r>
              <a:rPr sz="1400" spc="-10" dirty="0">
                <a:solidFill>
                  <a:srgbClr val="252525"/>
                </a:solidFill>
                <a:latin typeface="SimSun"/>
                <a:cs typeface="SimSun"/>
              </a:rPr>
              <a:t>へ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入力</a:t>
            </a:r>
            <a:r>
              <a:rPr sz="1400" spc="-10" dirty="0">
                <a:solidFill>
                  <a:srgbClr val="252525"/>
                </a:solidFill>
                <a:latin typeface="SimSun"/>
                <a:cs typeface="SimSun"/>
              </a:rPr>
              <a:t>し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ます</a:t>
            </a:r>
            <a:endParaRPr sz="1400">
              <a:latin typeface="SimSun"/>
              <a:cs typeface="SimSun"/>
            </a:endParaRPr>
          </a:p>
          <a:p>
            <a:pPr marL="1612900" lvl="2" indent="-229235">
              <a:lnSpc>
                <a:spcPct val="100000"/>
              </a:lnSpc>
              <a:spcBef>
                <a:spcPts val="335"/>
              </a:spcBef>
              <a:buFont typeface="Arial"/>
              <a:buChar char="–"/>
              <a:tabLst>
                <a:tab pos="1612900" algn="l"/>
                <a:tab pos="1613535" algn="l"/>
              </a:tabLst>
            </a:pP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データー番号</a:t>
            </a:r>
            <a:r>
              <a:rPr sz="1400" spc="295" dirty="0">
                <a:solidFill>
                  <a:srgbClr val="252525"/>
                </a:solidFill>
                <a:latin typeface="SimSun"/>
                <a:cs typeface="SimSun"/>
              </a:rPr>
              <a:t>=</a:t>
            </a:r>
            <a:r>
              <a:rPr sz="1400" spc="300" dirty="0">
                <a:solidFill>
                  <a:srgbClr val="252525"/>
                </a:solidFill>
                <a:latin typeface="SimSun"/>
                <a:cs typeface="SimSun"/>
              </a:rPr>
              <a:t>3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→</a:t>
            </a:r>
            <a:r>
              <a:rPr sz="1400" spc="5" dirty="0">
                <a:solidFill>
                  <a:srgbClr val="252525"/>
                </a:solidFill>
                <a:latin typeface="SimSun"/>
                <a:cs typeface="SimSun"/>
              </a:rPr>
              <a:t>クラ</a:t>
            </a:r>
            <a:r>
              <a:rPr sz="1400" spc="-10" dirty="0">
                <a:solidFill>
                  <a:srgbClr val="252525"/>
                </a:solidFill>
                <a:latin typeface="SimSun"/>
                <a:cs typeface="SimSun"/>
              </a:rPr>
              <a:t>ス</a:t>
            </a:r>
            <a:r>
              <a:rPr sz="1400" spc="5" dirty="0">
                <a:solidFill>
                  <a:srgbClr val="252525"/>
                </a:solidFill>
                <a:latin typeface="SimSun"/>
                <a:cs typeface="SimSun"/>
              </a:rPr>
              <a:t>ター</a:t>
            </a:r>
            <a:r>
              <a:rPr sz="1400" spc="-10" dirty="0">
                <a:solidFill>
                  <a:srgbClr val="252525"/>
                </a:solidFill>
                <a:latin typeface="SimSun"/>
                <a:cs typeface="SimSun"/>
              </a:rPr>
              <a:t>：</a:t>
            </a:r>
            <a:r>
              <a:rPr sz="1400" spc="5" dirty="0">
                <a:solidFill>
                  <a:srgbClr val="252525"/>
                </a:solidFill>
                <a:latin typeface="SimSun"/>
                <a:cs typeface="SimSun"/>
              </a:rPr>
              <a:t>社員</a:t>
            </a:r>
            <a:r>
              <a:rPr sz="1400" spc="-10" dirty="0">
                <a:solidFill>
                  <a:srgbClr val="252525"/>
                </a:solidFill>
                <a:latin typeface="SimSun"/>
                <a:cs typeface="SimSun"/>
              </a:rPr>
              <a:t>名</a:t>
            </a:r>
            <a:r>
              <a:rPr sz="1400" spc="5" dirty="0">
                <a:solidFill>
                  <a:srgbClr val="252525"/>
                </a:solidFill>
                <a:latin typeface="SimSun"/>
                <a:cs typeface="SimSun"/>
              </a:rPr>
              <a:t>称へ</a:t>
            </a:r>
            <a:r>
              <a:rPr sz="1400" spc="-10" dirty="0">
                <a:solidFill>
                  <a:srgbClr val="252525"/>
                </a:solidFill>
                <a:latin typeface="SimSun"/>
                <a:cs typeface="SimSun"/>
              </a:rPr>
              <a:t>入</a:t>
            </a:r>
            <a:r>
              <a:rPr sz="1400" spc="5" dirty="0">
                <a:solidFill>
                  <a:srgbClr val="252525"/>
                </a:solidFill>
                <a:latin typeface="SimSun"/>
                <a:cs typeface="SimSun"/>
              </a:rPr>
              <a:t>力し</a:t>
            </a:r>
            <a:r>
              <a:rPr sz="1400" spc="-10" dirty="0">
                <a:solidFill>
                  <a:srgbClr val="252525"/>
                </a:solidFill>
                <a:latin typeface="SimSun"/>
                <a:cs typeface="SimSun"/>
              </a:rPr>
              <a:t>ま</a:t>
            </a:r>
            <a:r>
              <a:rPr sz="1400" spc="5" dirty="0">
                <a:solidFill>
                  <a:srgbClr val="252525"/>
                </a:solidFill>
                <a:latin typeface="SimSun"/>
                <a:cs typeface="SimSun"/>
              </a:rPr>
              <a:t>す</a:t>
            </a:r>
            <a:endParaRPr sz="1400">
              <a:latin typeface="SimSun"/>
              <a:cs typeface="SimSun"/>
            </a:endParaRPr>
          </a:p>
          <a:p>
            <a:pPr marL="1612900" lvl="2" indent="-229235">
              <a:lnSpc>
                <a:spcPct val="100000"/>
              </a:lnSpc>
              <a:spcBef>
                <a:spcPts val="340"/>
              </a:spcBef>
              <a:buFont typeface="Arial"/>
              <a:buChar char="–"/>
              <a:tabLst>
                <a:tab pos="1612900" algn="l"/>
                <a:tab pos="1613535" algn="l"/>
              </a:tabLst>
            </a:pP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データー番号</a:t>
            </a:r>
            <a:r>
              <a:rPr sz="1400" spc="200" dirty="0">
                <a:solidFill>
                  <a:srgbClr val="252525"/>
                </a:solidFill>
                <a:latin typeface="SimSun"/>
                <a:cs typeface="SimSun"/>
              </a:rPr>
              <a:t>=4→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クラ</a:t>
            </a:r>
            <a:r>
              <a:rPr sz="1400" spc="-10" dirty="0">
                <a:solidFill>
                  <a:srgbClr val="252525"/>
                </a:solidFill>
                <a:latin typeface="SimSun"/>
                <a:cs typeface="SimSun"/>
              </a:rPr>
              <a:t>ス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ター</a:t>
            </a:r>
            <a:r>
              <a:rPr sz="1400" spc="-10" dirty="0">
                <a:solidFill>
                  <a:srgbClr val="252525"/>
                </a:solidFill>
                <a:latin typeface="SimSun"/>
                <a:cs typeface="SimSun"/>
              </a:rPr>
              <a:t>：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所属</a:t>
            </a:r>
            <a:r>
              <a:rPr sz="1400" spc="-10" dirty="0">
                <a:solidFill>
                  <a:srgbClr val="252525"/>
                </a:solidFill>
                <a:latin typeface="SimSun"/>
                <a:cs typeface="SimSun"/>
              </a:rPr>
              <a:t>へ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入力</a:t>
            </a:r>
            <a:r>
              <a:rPr sz="1400" spc="-10" dirty="0">
                <a:solidFill>
                  <a:srgbClr val="252525"/>
                </a:solidFill>
                <a:latin typeface="SimSun"/>
                <a:cs typeface="SimSun"/>
              </a:rPr>
              <a:t>し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ます</a:t>
            </a:r>
            <a:endParaRPr sz="1400">
              <a:latin typeface="SimSun"/>
              <a:cs typeface="SimSu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859689" y="3759711"/>
            <a:ext cx="3653154" cy="2578735"/>
            <a:chOff x="859689" y="3759711"/>
            <a:chExt cx="3653154" cy="257873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9689" y="5051048"/>
              <a:ext cx="3653057" cy="128709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40337" y="3759711"/>
              <a:ext cx="1152298" cy="64771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48611" y="3835895"/>
              <a:ext cx="934224" cy="56084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78508" y="3777995"/>
              <a:ext cx="1080516" cy="576071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778508" y="3777995"/>
              <a:ext cx="1080770" cy="576580"/>
            </a:xfrm>
            <a:custGeom>
              <a:avLst/>
              <a:gdLst/>
              <a:ahLst/>
              <a:cxnLst/>
              <a:rect l="l" t="t" r="r" b="b"/>
              <a:pathLst>
                <a:path w="1080770" h="576579">
                  <a:moveTo>
                    <a:pt x="0" y="576071"/>
                  </a:moveTo>
                  <a:lnTo>
                    <a:pt x="1080516" y="576071"/>
                  </a:lnTo>
                  <a:lnTo>
                    <a:pt x="1080516" y="0"/>
                  </a:lnTo>
                  <a:lnTo>
                    <a:pt x="0" y="0"/>
                  </a:lnTo>
                  <a:lnTo>
                    <a:pt x="0" y="576071"/>
                  </a:lnTo>
                  <a:close/>
                </a:path>
              </a:pathLst>
            </a:custGeom>
            <a:ln w="9525">
              <a:solidFill>
                <a:srgbClr val="46AA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187452" y="3054108"/>
            <a:ext cx="1391920" cy="1500505"/>
            <a:chOff x="187452" y="3054108"/>
            <a:chExt cx="1391920" cy="1500505"/>
          </a:xfrm>
        </p:grpSpPr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64968" y="3645964"/>
              <a:ext cx="867671" cy="868897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623125" y="3604006"/>
              <a:ext cx="951865" cy="945515"/>
            </a:xfrm>
            <a:custGeom>
              <a:avLst/>
              <a:gdLst/>
              <a:ahLst/>
              <a:cxnLst/>
              <a:rect l="l" t="t" r="r" b="b"/>
              <a:pathLst>
                <a:path w="951865" h="945514">
                  <a:moveTo>
                    <a:pt x="0" y="945261"/>
                  </a:moveTo>
                  <a:lnTo>
                    <a:pt x="951357" y="945261"/>
                  </a:lnTo>
                  <a:lnTo>
                    <a:pt x="951357" y="0"/>
                  </a:lnTo>
                  <a:lnTo>
                    <a:pt x="0" y="0"/>
                  </a:lnTo>
                  <a:lnTo>
                    <a:pt x="0" y="945261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87452" y="3054108"/>
              <a:ext cx="1181112" cy="84885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4696" y="3081528"/>
              <a:ext cx="1091184" cy="758698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234696" y="3081528"/>
              <a:ext cx="1091565" cy="758825"/>
            </a:xfrm>
            <a:custGeom>
              <a:avLst/>
              <a:gdLst/>
              <a:ahLst/>
              <a:cxnLst/>
              <a:rect l="l" t="t" r="r" b="b"/>
              <a:pathLst>
                <a:path w="1091565" h="758825">
                  <a:moveTo>
                    <a:pt x="0" y="71882"/>
                  </a:moveTo>
                  <a:lnTo>
                    <a:pt x="5648" y="43880"/>
                  </a:lnTo>
                  <a:lnTo>
                    <a:pt x="21053" y="21034"/>
                  </a:lnTo>
                  <a:lnTo>
                    <a:pt x="43901" y="5641"/>
                  </a:lnTo>
                  <a:lnTo>
                    <a:pt x="71882" y="0"/>
                  </a:lnTo>
                  <a:lnTo>
                    <a:pt x="636523" y="0"/>
                  </a:lnTo>
                  <a:lnTo>
                    <a:pt x="909319" y="0"/>
                  </a:lnTo>
                  <a:lnTo>
                    <a:pt x="1019301" y="0"/>
                  </a:lnTo>
                  <a:lnTo>
                    <a:pt x="1047303" y="5641"/>
                  </a:lnTo>
                  <a:lnTo>
                    <a:pt x="1070149" y="21034"/>
                  </a:lnTo>
                  <a:lnTo>
                    <a:pt x="1085542" y="43880"/>
                  </a:lnTo>
                  <a:lnTo>
                    <a:pt x="1091184" y="71882"/>
                  </a:lnTo>
                  <a:lnTo>
                    <a:pt x="1091184" y="251587"/>
                  </a:lnTo>
                  <a:lnTo>
                    <a:pt x="1091184" y="359410"/>
                  </a:lnTo>
                  <a:lnTo>
                    <a:pt x="1085542" y="387411"/>
                  </a:lnTo>
                  <a:lnTo>
                    <a:pt x="1070149" y="410257"/>
                  </a:lnTo>
                  <a:lnTo>
                    <a:pt x="1047303" y="425650"/>
                  </a:lnTo>
                  <a:lnTo>
                    <a:pt x="1019301" y="431292"/>
                  </a:lnTo>
                  <a:lnTo>
                    <a:pt x="909319" y="431292"/>
                  </a:lnTo>
                  <a:lnTo>
                    <a:pt x="997076" y="758698"/>
                  </a:lnTo>
                  <a:lnTo>
                    <a:pt x="636523" y="431292"/>
                  </a:lnTo>
                  <a:lnTo>
                    <a:pt x="71882" y="431292"/>
                  </a:lnTo>
                  <a:lnTo>
                    <a:pt x="43901" y="425650"/>
                  </a:lnTo>
                  <a:lnTo>
                    <a:pt x="21053" y="410257"/>
                  </a:lnTo>
                  <a:lnTo>
                    <a:pt x="5648" y="387411"/>
                  </a:lnTo>
                  <a:lnTo>
                    <a:pt x="0" y="359410"/>
                  </a:lnTo>
                  <a:lnTo>
                    <a:pt x="0" y="251587"/>
                  </a:lnTo>
                  <a:lnTo>
                    <a:pt x="0" y="71882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2015998" y="3902455"/>
            <a:ext cx="6045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252525"/>
                </a:solidFill>
                <a:latin typeface="Calibri"/>
                <a:cs typeface="Calibri"/>
              </a:rPr>
              <a:t>12345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2883407" y="3941089"/>
            <a:ext cx="1385570" cy="666115"/>
            <a:chOff x="2883407" y="3941089"/>
            <a:chExt cx="1385570" cy="666115"/>
          </a:xfrm>
        </p:grpSpPr>
        <p:pic>
          <p:nvPicPr>
            <p:cNvPr id="18" name="object 1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883407" y="3941089"/>
              <a:ext cx="1385316" cy="66596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166871" y="4026395"/>
              <a:ext cx="818388" cy="56084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930651" y="3968495"/>
              <a:ext cx="1295400" cy="576071"/>
            </a:xfrm>
            <a:prstGeom prst="rect">
              <a:avLst/>
            </a:prstGeom>
          </p:spPr>
        </p:pic>
      </p:grpSp>
      <p:sp>
        <p:nvSpPr>
          <p:cNvPr id="21" name="object 21"/>
          <p:cNvSpPr txBox="1"/>
          <p:nvPr/>
        </p:nvSpPr>
        <p:spPr>
          <a:xfrm>
            <a:off x="2930651" y="3968496"/>
            <a:ext cx="1295400" cy="576580"/>
          </a:xfrm>
          <a:prstGeom prst="rect">
            <a:avLst/>
          </a:prstGeom>
          <a:ln w="9525">
            <a:solidFill>
              <a:srgbClr val="F48517"/>
            </a:solidFill>
          </a:ln>
        </p:spPr>
        <p:txBody>
          <a:bodyPr vert="horz" wrap="square" lIns="0" tIns="137160" rIns="0" bIns="0" rtlCol="0">
            <a:spAutoFit/>
          </a:bodyPr>
          <a:lstStyle/>
          <a:p>
            <a:pPr marL="415925">
              <a:lnSpc>
                <a:spcPct val="100000"/>
              </a:lnSpc>
              <a:spcBef>
                <a:spcPts val="1080"/>
              </a:spcBef>
            </a:pPr>
            <a:r>
              <a:rPr sz="1800" spc="-5" dirty="0">
                <a:solidFill>
                  <a:srgbClr val="252525"/>
                </a:solidFill>
                <a:latin typeface="Calibri"/>
                <a:cs typeface="Calibri"/>
              </a:rPr>
              <a:t>0125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5631166" y="3950211"/>
            <a:ext cx="1004569" cy="648335"/>
            <a:chOff x="5631166" y="3950211"/>
            <a:chExt cx="1004569" cy="648335"/>
          </a:xfrm>
        </p:grpSpPr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631166" y="3950211"/>
              <a:ext cx="1004330" cy="647717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666232" y="4050791"/>
              <a:ext cx="932713" cy="50749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669280" y="3968495"/>
              <a:ext cx="932687" cy="576071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669280" y="3968495"/>
              <a:ext cx="932815" cy="576580"/>
            </a:xfrm>
            <a:custGeom>
              <a:avLst/>
              <a:gdLst/>
              <a:ahLst/>
              <a:cxnLst/>
              <a:rect l="l" t="t" r="r" b="b"/>
              <a:pathLst>
                <a:path w="932815" h="576579">
                  <a:moveTo>
                    <a:pt x="0" y="576071"/>
                  </a:moveTo>
                  <a:lnTo>
                    <a:pt x="932687" y="576071"/>
                  </a:lnTo>
                  <a:lnTo>
                    <a:pt x="932687" y="0"/>
                  </a:lnTo>
                  <a:lnTo>
                    <a:pt x="0" y="0"/>
                  </a:lnTo>
                  <a:lnTo>
                    <a:pt x="0" y="576071"/>
                  </a:lnTo>
                  <a:close/>
                </a:path>
              </a:pathLst>
            </a:custGeom>
            <a:ln w="9525">
              <a:solidFill>
                <a:srgbClr val="F485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5819394" y="4092955"/>
            <a:ext cx="6350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252525"/>
                </a:solidFill>
                <a:latin typeface="SimSun"/>
                <a:cs typeface="SimSun"/>
              </a:rPr>
              <a:t>営業部</a:t>
            </a:r>
            <a:endParaRPr sz="1600">
              <a:latin typeface="SimSun"/>
              <a:cs typeface="SimSun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6612635" y="3750589"/>
            <a:ext cx="2178050" cy="666115"/>
            <a:chOff x="6612635" y="3750589"/>
            <a:chExt cx="2178050" cy="666115"/>
          </a:xfrm>
        </p:grpSpPr>
        <p:pic>
          <p:nvPicPr>
            <p:cNvPr id="29" name="object 2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612635" y="3750589"/>
              <a:ext cx="2177796" cy="66596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655307" y="3835895"/>
              <a:ext cx="2092452" cy="560844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659879" y="3777995"/>
              <a:ext cx="2087879" cy="576071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6659879" y="3777995"/>
              <a:ext cx="2087880" cy="576580"/>
            </a:xfrm>
            <a:custGeom>
              <a:avLst/>
              <a:gdLst/>
              <a:ahLst/>
              <a:cxnLst/>
              <a:rect l="l" t="t" r="r" b="b"/>
              <a:pathLst>
                <a:path w="2087879" h="576579">
                  <a:moveTo>
                    <a:pt x="0" y="576071"/>
                  </a:moveTo>
                  <a:lnTo>
                    <a:pt x="2087879" y="576071"/>
                  </a:lnTo>
                  <a:lnTo>
                    <a:pt x="2087879" y="0"/>
                  </a:lnTo>
                  <a:lnTo>
                    <a:pt x="0" y="0"/>
                  </a:lnTo>
                  <a:lnTo>
                    <a:pt x="0" y="576071"/>
                  </a:lnTo>
                  <a:close/>
                </a:path>
              </a:pathLst>
            </a:custGeom>
            <a:ln w="9525">
              <a:solidFill>
                <a:srgbClr val="46AA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6823709" y="3902455"/>
            <a:ext cx="176276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252525"/>
                </a:solidFill>
                <a:latin typeface="Calibri"/>
                <a:cs typeface="Calibri"/>
              </a:rPr>
              <a:t>908765432112345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857248" y="3445891"/>
            <a:ext cx="79946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spc="-229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050" spc="-22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50" spc="-29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050" spc="-28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50" spc="5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番号</a:t>
            </a:r>
            <a:r>
              <a:rPr sz="1050" spc="45" dirty="0">
                <a:solidFill>
                  <a:srgbClr val="252525"/>
                </a:solidFill>
                <a:latin typeface="Microsoft JhengHei UI"/>
                <a:cs typeface="Microsoft JhengHei UI"/>
              </a:rPr>
              <a:t>1</a:t>
            </a:r>
            <a:endParaRPr sz="1050">
              <a:latin typeface="Microsoft JhengHei UI"/>
              <a:cs typeface="Microsoft JhengHei U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153282" y="3442537"/>
            <a:ext cx="800100" cy="1873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spc="-17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データー番号</a:t>
            </a:r>
            <a:r>
              <a:rPr sz="1050" spc="45" dirty="0">
                <a:solidFill>
                  <a:srgbClr val="252525"/>
                </a:solidFill>
                <a:latin typeface="Microsoft JhengHei UI"/>
                <a:cs typeface="Microsoft JhengHei UI"/>
              </a:rPr>
              <a:t>2</a:t>
            </a:r>
            <a:endParaRPr sz="1050">
              <a:latin typeface="Microsoft JhengHei UI"/>
              <a:cs typeface="Microsoft JhengHei U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521834" y="3456813"/>
            <a:ext cx="79946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spc="-229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050" spc="-22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50" spc="-29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050" spc="-28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50" spc="5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番号</a:t>
            </a:r>
            <a:r>
              <a:rPr sz="1050" spc="45" dirty="0">
                <a:solidFill>
                  <a:srgbClr val="252525"/>
                </a:solidFill>
                <a:latin typeface="Microsoft JhengHei UI"/>
                <a:cs typeface="Microsoft JhengHei UI"/>
              </a:rPr>
              <a:t>3</a:t>
            </a:r>
            <a:endParaRPr sz="1050">
              <a:latin typeface="Microsoft JhengHei UI"/>
              <a:cs typeface="Microsoft JhengHei U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738621" y="3462654"/>
            <a:ext cx="79946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spc="-229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050" spc="-22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50" spc="-29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050" spc="-28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50" spc="5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番号</a:t>
            </a:r>
            <a:r>
              <a:rPr sz="1050" spc="45" dirty="0">
                <a:solidFill>
                  <a:srgbClr val="252525"/>
                </a:solidFill>
                <a:latin typeface="Microsoft JhengHei UI"/>
                <a:cs typeface="Microsoft JhengHei UI"/>
              </a:rPr>
              <a:t>4</a:t>
            </a:r>
            <a:endParaRPr sz="1050">
              <a:latin typeface="Microsoft JhengHei UI"/>
              <a:cs typeface="Microsoft JhengHei U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279640" y="3441319"/>
            <a:ext cx="79946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spc="-229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050" spc="-22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50" spc="-29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050" spc="-28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50" spc="5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番号</a:t>
            </a:r>
            <a:r>
              <a:rPr sz="1050" spc="45" dirty="0">
                <a:solidFill>
                  <a:srgbClr val="252525"/>
                </a:solidFill>
                <a:latin typeface="Microsoft JhengHei UI"/>
                <a:cs typeface="Microsoft JhengHei UI"/>
              </a:rPr>
              <a:t>5</a:t>
            </a:r>
            <a:endParaRPr sz="1050">
              <a:latin typeface="Microsoft JhengHei UI"/>
              <a:cs typeface="Microsoft JhengHei UI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4332699" y="3950211"/>
            <a:ext cx="1285240" cy="648335"/>
            <a:chOff x="4332699" y="3950211"/>
            <a:chExt cx="1285240" cy="648335"/>
          </a:xfrm>
        </p:grpSpPr>
        <p:pic>
          <p:nvPicPr>
            <p:cNvPr id="40" name="object 4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332699" y="3950211"/>
              <a:ext cx="1284795" cy="647717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407407" y="4052315"/>
              <a:ext cx="1135392" cy="50749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370831" y="3968495"/>
              <a:ext cx="1213103" cy="576071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4370831" y="3968495"/>
              <a:ext cx="1213485" cy="576580"/>
            </a:xfrm>
            <a:custGeom>
              <a:avLst/>
              <a:gdLst/>
              <a:ahLst/>
              <a:cxnLst/>
              <a:rect l="l" t="t" r="r" b="b"/>
              <a:pathLst>
                <a:path w="1213485" h="576579">
                  <a:moveTo>
                    <a:pt x="0" y="576071"/>
                  </a:moveTo>
                  <a:lnTo>
                    <a:pt x="1213103" y="576071"/>
                  </a:lnTo>
                  <a:lnTo>
                    <a:pt x="1213103" y="0"/>
                  </a:lnTo>
                  <a:lnTo>
                    <a:pt x="0" y="0"/>
                  </a:lnTo>
                  <a:lnTo>
                    <a:pt x="0" y="576071"/>
                  </a:lnTo>
                  <a:close/>
                </a:path>
              </a:pathLst>
            </a:custGeom>
            <a:ln w="9525">
              <a:solidFill>
                <a:srgbClr val="F485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4559553" y="4124959"/>
            <a:ext cx="836294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252525"/>
                </a:solidFill>
                <a:latin typeface="Microsoft JhengHei UI"/>
                <a:cs typeface="Microsoft JhengHei UI"/>
              </a:rPr>
              <a:t>近藤益男</a:t>
            </a:r>
            <a:endParaRPr sz="1600">
              <a:latin typeface="Microsoft JhengHei UI"/>
              <a:cs typeface="Microsoft JhengHei U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16153" y="3190443"/>
            <a:ext cx="7296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10" dirty="0">
                <a:solidFill>
                  <a:srgbClr val="252525"/>
                </a:solidFill>
                <a:latin typeface="Microsoft YaHei"/>
                <a:cs typeface="Microsoft YaHei"/>
              </a:rPr>
              <a:t>社員情</a:t>
            </a:r>
            <a:r>
              <a:rPr sz="1000" b="1" spc="-5" dirty="0">
                <a:solidFill>
                  <a:srgbClr val="252525"/>
                </a:solidFill>
                <a:latin typeface="Microsoft YaHei"/>
                <a:cs typeface="Microsoft YaHei"/>
              </a:rPr>
              <a:t>報</a:t>
            </a:r>
            <a:r>
              <a:rPr sz="1000" b="1" spc="15" dirty="0">
                <a:solidFill>
                  <a:srgbClr val="252525"/>
                </a:solidFill>
                <a:latin typeface="Microsoft YaHei"/>
                <a:cs typeface="Microsoft YaHei"/>
              </a:rPr>
              <a:t>QR</a:t>
            </a:r>
            <a:endParaRPr sz="1000">
              <a:latin typeface="Microsoft YaHei"/>
              <a:cs typeface="Microsoft YaHei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2738627" y="3723119"/>
            <a:ext cx="4008754" cy="2496185"/>
            <a:chOff x="2738627" y="3723119"/>
            <a:chExt cx="4008754" cy="2496185"/>
          </a:xfrm>
        </p:grpSpPr>
        <p:sp>
          <p:nvSpPr>
            <p:cNvPr id="47" name="object 47"/>
            <p:cNvSpPr/>
            <p:nvPr/>
          </p:nvSpPr>
          <p:spPr>
            <a:xfrm>
              <a:off x="3164941" y="4461509"/>
              <a:ext cx="1836420" cy="1302385"/>
            </a:xfrm>
            <a:custGeom>
              <a:avLst/>
              <a:gdLst/>
              <a:ahLst/>
              <a:cxnLst/>
              <a:rect l="l" t="t" r="r" b="b"/>
              <a:pathLst>
                <a:path w="1836420" h="1302385">
                  <a:moveTo>
                    <a:pt x="429158" y="170688"/>
                  </a:moveTo>
                  <a:lnTo>
                    <a:pt x="397408" y="170688"/>
                  </a:lnTo>
                  <a:lnTo>
                    <a:pt x="397408" y="374777"/>
                  </a:lnTo>
                  <a:lnTo>
                    <a:pt x="62509" y="374777"/>
                  </a:lnTo>
                  <a:lnTo>
                    <a:pt x="55397" y="381889"/>
                  </a:lnTo>
                  <a:lnTo>
                    <a:pt x="55397" y="520585"/>
                  </a:lnTo>
                  <a:lnTo>
                    <a:pt x="29362" y="475996"/>
                  </a:lnTo>
                  <a:lnTo>
                    <a:pt x="25209" y="471271"/>
                  </a:lnTo>
                  <a:lnTo>
                    <a:pt x="19748" y="468617"/>
                  </a:lnTo>
                  <a:lnTo>
                    <a:pt x="13690" y="468236"/>
                  </a:lnTo>
                  <a:lnTo>
                    <a:pt x="7772" y="470281"/>
                  </a:lnTo>
                  <a:lnTo>
                    <a:pt x="3035" y="474433"/>
                  </a:lnTo>
                  <a:lnTo>
                    <a:pt x="381" y="479894"/>
                  </a:lnTo>
                  <a:lnTo>
                    <a:pt x="0" y="485952"/>
                  </a:lnTo>
                  <a:lnTo>
                    <a:pt x="2057" y="491871"/>
                  </a:lnTo>
                  <a:lnTo>
                    <a:pt x="71272" y="610743"/>
                  </a:lnTo>
                  <a:lnTo>
                    <a:pt x="89611" y="579247"/>
                  </a:lnTo>
                  <a:lnTo>
                    <a:pt x="140474" y="491871"/>
                  </a:lnTo>
                  <a:lnTo>
                    <a:pt x="142532" y="485952"/>
                  </a:lnTo>
                  <a:lnTo>
                    <a:pt x="142151" y="479894"/>
                  </a:lnTo>
                  <a:lnTo>
                    <a:pt x="139496" y="474433"/>
                  </a:lnTo>
                  <a:lnTo>
                    <a:pt x="134772" y="470281"/>
                  </a:lnTo>
                  <a:lnTo>
                    <a:pt x="128841" y="468236"/>
                  </a:lnTo>
                  <a:lnTo>
                    <a:pt x="122783" y="468617"/>
                  </a:lnTo>
                  <a:lnTo>
                    <a:pt x="117322" y="471271"/>
                  </a:lnTo>
                  <a:lnTo>
                    <a:pt x="113182" y="475996"/>
                  </a:lnTo>
                  <a:lnTo>
                    <a:pt x="87147" y="520585"/>
                  </a:lnTo>
                  <a:lnTo>
                    <a:pt x="87147" y="406527"/>
                  </a:lnTo>
                  <a:lnTo>
                    <a:pt x="422046" y="406527"/>
                  </a:lnTo>
                  <a:lnTo>
                    <a:pt x="429158" y="399415"/>
                  </a:lnTo>
                  <a:lnTo>
                    <a:pt x="429158" y="374777"/>
                  </a:lnTo>
                  <a:lnTo>
                    <a:pt x="429158" y="170688"/>
                  </a:lnTo>
                  <a:close/>
                </a:path>
                <a:path w="1836420" h="1302385">
                  <a:moveTo>
                    <a:pt x="1836318" y="0"/>
                  </a:moveTo>
                  <a:lnTo>
                    <a:pt x="1804568" y="0"/>
                  </a:lnTo>
                  <a:lnTo>
                    <a:pt x="1804568" y="1214577"/>
                  </a:lnTo>
                  <a:lnTo>
                    <a:pt x="1464386" y="1214577"/>
                  </a:lnTo>
                  <a:lnTo>
                    <a:pt x="1508912" y="1188605"/>
                  </a:lnTo>
                  <a:lnTo>
                    <a:pt x="1513636" y="1184414"/>
                  </a:lnTo>
                  <a:lnTo>
                    <a:pt x="1516291" y="1178928"/>
                  </a:lnTo>
                  <a:lnTo>
                    <a:pt x="1516672" y="1172857"/>
                  </a:lnTo>
                  <a:lnTo>
                    <a:pt x="1514627" y="1166888"/>
                  </a:lnTo>
                  <a:lnTo>
                    <a:pt x="1510474" y="1162189"/>
                  </a:lnTo>
                  <a:lnTo>
                    <a:pt x="1505013" y="1159535"/>
                  </a:lnTo>
                  <a:lnTo>
                    <a:pt x="1498955" y="1159141"/>
                  </a:lnTo>
                  <a:lnTo>
                    <a:pt x="1493037" y="1161173"/>
                  </a:lnTo>
                  <a:lnTo>
                    <a:pt x="1374165" y="1230452"/>
                  </a:lnTo>
                  <a:lnTo>
                    <a:pt x="1493037" y="1299730"/>
                  </a:lnTo>
                  <a:lnTo>
                    <a:pt x="1498955" y="1301775"/>
                  </a:lnTo>
                  <a:lnTo>
                    <a:pt x="1505013" y="1301381"/>
                  </a:lnTo>
                  <a:lnTo>
                    <a:pt x="1510474" y="1298727"/>
                  </a:lnTo>
                  <a:lnTo>
                    <a:pt x="1514627" y="1294015"/>
                  </a:lnTo>
                  <a:lnTo>
                    <a:pt x="1516672" y="1288059"/>
                  </a:lnTo>
                  <a:lnTo>
                    <a:pt x="1516291" y="1281976"/>
                  </a:lnTo>
                  <a:lnTo>
                    <a:pt x="1513636" y="1276502"/>
                  </a:lnTo>
                  <a:lnTo>
                    <a:pt x="1508912" y="1272298"/>
                  </a:lnTo>
                  <a:lnTo>
                    <a:pt x="1464386" y="1246327"/>
                  </a:lnTo>
                  <a:lnTo>
                    <a:pt x="1829206" y="1246327"/>
                  </a:lnTo>
                  <a:lnTo>
                    <a:pt x="1836318" y="1239215"/>
                  </a:lnTo>
                  <a:lnTo>
                    <a:pt x="1836318" y="1230452"/>
                  </a:lnTo>
                  <a:lnTo>
                    <a:pt x="1836318" y="1214577"/>
                  </a:lnTo>
                  <a:lnTo>
                    <a:pt x="1836318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738627" y="3738359"/>
              <a:ext cx="1674876" cy="1007376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2856737" y="3856481"/>
              <a:ext cx="1443355" cy="775970"/>
            </a:xfrm>
            <a:custGeom>
              <a:avLst/>
              <a:gdLst/>
              <a:ahLst/>
              <a:cxnLst/>
              <a:rect l="l" t="t" r="r" b="b"/>
              <a:pathLst>
                <a:path w="1443354" h="775970">
                  <a:moveTo>
                    <a:pt x="0" y="129286"/>
                  </a:moveTo>
                  <a:lnTo>
                    <a:pt x="10163" y="78974"/>
                  </a:lnTo>
                  <a:lnTo>
                    <a:pt x="37877" y="37877"/>
                  </a:lnTo>
                  <a:lnTo>
                    <a:pt x="78974" y="10163"/>
                  </a:lnTo>
                  <a:lnTo>
                    <a:pt x="129286" y="0"/>
                  </a:lnTo>
                  <a:lnTo>
                    <a:pt x="1313941" y="0"/>
                  </a:lnTo>
                  <a:lnTo>
                    <a:pt x="1364253" y="10163"/>
                  </a:lnTo>
                  <a:lnTo>
                    <a:pt x="1405350" y="37877"/>
                  </a:lnTo>
                  <a:lnTo>
                    <a:pt x="1433064" y="78974"/>
                  </a:lnTo>
                  <a:lnTo>
                    <a:pt x="1443227" y="129286"/>
                  </a:lnTo>
                  <a:lnTo>
                    <a:pt x="1443227" y="646430"/>
                  </a:lnTo>
                  <a:lnTo>
                    <a:pt x="1433064" y="696741"/>
                  </a:lnTo>
                  <a:lnTo>
                    <a:pt x="1405350" y="737838"/>
                  </a:lnTo>
                  <a:lnTo>
                    <a:pt x="1364253" y="765552"/>
                  </a:lnTo>
                  <a:lnTo>
                    <a:pt x="1313941" y="775716"/>
                  </a:lnTo>
                  <a:lnTo>
                    <a:pt x="129286" y="775716"/>
                  </a:lnTo>
                  <a:lnTo>
                    <a:pt x="78974" y="765552"/>
                  </a:lnTo>
                  <a:lnTo>
                    <a:pt x="37877" y="737838"/>
                  </a:lnTo>
                  <a:lnTo>
                    <a:pt x="10163" y="696741"/>
                  </a:lnTo>
                  <a:lnTo>
                    <a:pt x="0" y="646430"/>
                  </a:lnTo>
                  <a:lnTo>
                    <a:pt x="0" y="129286"/>
                  </a:lnTo>
                  <a:close/>
                </a:path>
              </a:pathLst>
            </a:custGeom>
            <a:ln w="25399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5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209288" y="3729202"/>
              <a:ext cx="1516380" cy="1005865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4327397" y="3847337"/>
              <a:ext cx="1285240" cy="774700"/>
            </a:xfrm>
            <a:custGeom>
              <a:avLst/>
              <a:gdLst/>
              <a:ahLst/>
              <a:cxnLst/>
              <a:rect l="l" t="t" r="r" b="b"/>
              <a:pathLst>
                <a:path w="1285239" h="774700">
                  <a:moveTo>
                    <a:pt x="0" y="129031"/>
                  </a:moveTo>
                  <a:lnTo>
                    <a:pt x="10142" y="78813"/>
                  </a:lnTo>
                  <a:lnTo>
                    <a:pt x="37798" y="37798"/>
                  </a:lnTo>
                  <a:lnTo>
                    <a:pt x="78813" y="10142"/>
                  </a:lnTo>
                  <a:lnTo>
                    <a:pt x="129031" y="0"/>
                  </a:lnTo>
                  <a:lnTo>
                    <a:pt x="1155700" y="0"/>
                  </a:lnTo>
                  <a:lnTo>
                    <a:pt x="1205918" y="10142"/>
                  </a:lnTo>
                  <a:lnTo>
                    <a:pt x="1246933" y="37798"/>
                  </a:lnTo>
                  <a:lnTo>
                    <a:pt x="1274589" y="78813"/>
                  </a:lnTo>
                  <a:lnTo>
                    <a:pt x="1284731" y="129031"/>
                  </a:lnTo>
                  <a:lnTo>
                    <a:pt x="1284731" y="645160"/>
                  </a:lnTo>
                  <a:lnTo>
                    <a:pt x="1274589" y="695378"/>
                  </a:lnTo>
                  <a:lnTo>
                    <a:pt x="1246933" y="736393"/>
                  </a:lnTo>
                  <a:lnTo>
                    <a:pt x="1205918" y="764049"/>
                  </a:lnTo>
                  <a:lnTo>
                    <a:pt x="1155700" y="774192"/>
                  </a:lnTo>
                  <a:lnTo>
                    <a:pt x="129031" y="774192"/>
                  </a:lnTo>
                  <a:lnTo>
                    <a:pt x="78813" y="764049"/>
                  </a:lnTo>
                  <a:lnTo>
                    <a:pt x="37798" y="736393"/>
                  </a:lnTo>
                  <a:lnTo>
                    <a:pt x="10142" y="695378"/>
                  </a:lnTo>
                  <a:lnTo>
                    <a:pt x="0" y="645160"/>
                  </a:lnTo>
                  <a:lnTo>
                    <a:pt x="0" y="129031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" name="object 5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521451" y="3723119"/>
              <a:ext cx="1225308" cy="1007376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5639561" y="3841241"/>
              <a:ext cx="993775" cy="775970"/>
            </a:xfrm>
            <a:custGeom>
              <a:avLst/>
              <a:gdLst/>
              <a:ahLst/>
              <a:cxnLst/>
              <a:rect l="l" t="t" r="r" b="b"/>
              <a:pathLst>
                <a:path w="993775" h="775970">
                  <a:moveTo>
                    <a:pt x="0" y="129285"/>
                  </a:moveTo>
                  <a:lnTo>
                    <a:pt x="10163" y="78974"/>
                  </a:lnTo>
                  <a:lnTo>
                    <a:pt x="37877" y="37877"/>
                  </a:lnTo>
                  <a:lnTo>
                    <a:pt x="78974" y="10163"/>
                  </a:lnTo>
                  <a:lnTo>
                    <a:pt x="129286" y="0"/>
                  </a:lnTo>
                  <a:lnTo>
                    <a:pt x="864362" y="0"/>
                  </a:lnTo>
                  <a:lnTo>
                    <a:pt x="914673" y="10163"/>
                  </a:lnTo>
                  <a:lnTo>
                    <a:pt x="955770" y="37877"/>
                  </a:lnTo>
                  <a:lnTo>
                    <a:pt x="983484" y="78974"/>
                  </a:lnTo>
                  <a:lnTo>
                    <a:pt x="993647" y="129285"/>
                  </a:lnTo>
                  <a:lnTo>
                    <a:pt x="993647" y="646429"/>
                  </a:lnTo>
                  <a:lnTo>
                    <a:pt x="983484" y="696741"/>
                  </a:lnTo>
                  <a:lnTo>
                    <a:pt x="955770" y="737838"/>
                  </a:lnTo>
                  <a:lnTo>
                    <a:pt x="914673" y="765552"/>
                  </a:lnTo>
                  <a:lnTo>
                    <a:pt x="864362" y="775715"/>
                  </a:lnTo>
                  <a:lnTo>
                    <a:pt x="129286" y="775715"/>
                  </a:lnTo>
                  <a:lnTo>
                    <a:pt x="78974" y="765552"/>
                  </a:lnTo>
                  <a:lnTo>
                    <a:pt x="37877" y="737838"/>
                  </a:lnTo>
                  <a:lnTo>
                    <a:pt x="10163" y="696741"/>
                  </a:lnTo>
                  <a:lnTo>
                    <a:pt x="0" y="646429"/>
                  </a:lnTo>
                  <a:lnTo>
                    <a:pt x="0" y="129285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28438" y="4445634"/>
              <a:ext cx="1760220" cy="1773555"/>
            </a:xfrm>
            <a:custGeom>
              <a:avLst/>
              <a:gdLst/>
              <a:ahLst/>
              <a:cxnLst/>
              <a:rect l="l" t="t" r="r" b="b"/>
              <a:pathLst>
                <a:path w="1760220" h="1773554">
                  <a:moveTo>
                    <a:pt x="124799" y="1630510"/>
                  </a:moveTo>
                  <a:lnTo>
                    <a:pt x="118872" y="1632546"/>
                  </a:lnTo>
                  <a:lnTo>
                    <a:pt x="0" y="1701825"/>
                  </a:lnTo>
                  <a:lnTo>
                    <a:pt x="118872" y="1771103"/>
                  </a:lnTo>
                  <a:lnTo>
                    <a:pt x="124799" y="1773134"/>
                  </a:lnTo>
                  <a:lnTo>
                    <a:pt x="130857" y="1772737"/>
                  </a:lnTo>
                  <a:lnTo>
                    <a:pt x="136320" y="1770094"/>
                  </a:lnTo>
                  <a:lnTo>
                    <a:pt x="140462" y="1765388"/>
                  </a:lnTo>
                  <a:lnTo>
                    <a:pt x="142515" y="1759418"/>
                  </a:lnTo>
                  <a:lnTo>
                    <a:pt x="142128" y="1753344"/>
                  </a:lnTo>
                  <a:lnTo>
                    <a:pt x="139479" y="1747863"/>
                  </a:lnTo>
                  <a:lnTo>
                    <a:pt x="134747" y="1743671"/>
                  </a:lnTo>
                  <a:lnTo>
                    <a:pt x="90224" y="1717700"/>
                  </a:lnTo>
                  <a:lnTo>
                    <a:pt x="31623" y="1717700"/>
                  </a:lnTo>
                  <a:lnTo>
                    <a:pt x="31623" y="1685950"/>
                  </a:lnTo>
                  <a:lnTo>
                    <a:pt x="90224" y="1685950"/>
                  </a:lnTo>
                  <a:lnTo>
                    <a:pt x="134747" y="1659978"/>
                  </a:lnTo>
                  <a:lnTo>
                    <a:pt x="139479" y="1655785"/>
                  </a:lnTo>
                  <a:lnTo>
                    <a:pt x="142128" y="1650301"/>
                  </a:lnTo>
                  <a:lnTo>
                    <a:pt x="142515" y="1644226"/>
                  </a:lnTo>
                  <a:lnTo>
                    <a:pt x="140462" y="1638261"/>
                  </a:lnTo>
                  <a:lnTo>
                    <a:pt x="136320" y="1633554"/>
                  </a:lnTo>
                  <a:lnTo>
                    <a:pt x="130857" y="1630908"/>
                  </a:lnTo>
                  <a:lnTo>
                    <a:pt x="124799" y="1630510"/>
                  </a:lnTo>
                  <a:close/>
                </a:path>
                <a:path w="1760220" h="1773554">
                  <a:moveTo>
                    <a:pt x="90224" y="1685950"/>
                  </a:moveTo>
                  <a:lnTo>
                    <a:pt x="31623" y="1685950"/>
                  </a:lnTo>
                  <a:lnTo>
                    <a:pt x="31623" y="1717700"/>
                  </a:lnTo>
                  <a:lnTo>
                    <a:pt x="90224" y="1717700"/>
                  </a:lnTo>
                  <a:lnTo>
                    <a:pt x="86523" y="1715541"/>
                  </a:lnTo>
                  <a:lnTo>
                    <a:pt x="39497" y="1715541"/>
                  </a:lnTo>
                  <a:lnTo>
                    <a:pt x="39497" y="1688109"/>
                  </a:lnTo>
                  <a:lnTo>
                    <a:pt x="86523" y="1688109"/>
                  </a:lnTo>
                  <a:lnTo>
                    <a:pt x="90224" y="1685950"/>
                  </a:lnTo>
                  <a:close/>
                </a:path>
                <a:path w="1760220" h="1773554">
                  <a:moveTo>
                    <a:pt x="864235" y="1685950"/>
                  </a:moveTo>
                  <a:lnTo>
                    <a:pt x="90224" y="1685950"/>
                  </a:lnTo>
                  <a:lnTo>
                    <a:pt x="63010" y="1701825"/>
                  </a:lnTo>
                  <a:lnTo>
                    <a:pt x="90224" y="1717700"/>
                  </a:lnTo>
                  <a:lnTo>
                    <a:pt x="888873" y="1717700"/>
                  </a:lnTo>
                  <a:lnTo>
                    <a:pt x="895985" y="1710588"/>
                  </a:lnTo>
                  <a:lnTo>
                    <a:pt x="895985" y="1701825"/>
                  </a:lnTo>
                  <a:lnTo>
                    <a:pt x="864235" y="1701825"/>
                  </a:lnTo>
                  <a:lnTo>
                    <a:pt x="864235" y="1685950"/>
                  </a:lnTo>
                  <a:close/>
                </a:path>
                <a:path w="1760220" h="1773554">
                  <a:moveTo>
                    <a:pt x="39497" y="1688109"/>
                  </a:moveTo>
                  <a:lnTo>
                    <a:pt x="39497" y="1715541"/>
                  </a:lnTo>
                  <a:lnTo>
                    <a:pt x="63010" y="1701825"/>
                  </a:lnTo>
                  <a:lnTo>
                    <a:pt x="39497" y="1688109"/>
                  </a:lnTo>
                  <a:close/>
                </a:path>
                <a:path w="1760220" h="1773554">
                  <a:moveTo>
                    <a:pt x="63010" y="1701825"/>
                  </a:moveTo>
                  <a:lnTo>
                    <a:pt x="39497" y="1715541"/>
                  </a:lnTo>
                  <a:lnTo>
                    <a:pt x="86523" y="1715541"/>
                  </a:lnTo>
                  <a:lnTo>
                    <a:pt x="63010" y="1701825"/>
                  </a:lnTo>
                  <a:close/>
                </a:path>
                <a:path w="1760220" h="1773554">
                  <a:moveTo>
                    <a:pt x="86523" y="1688109"/>
                  </a:moveTo>
                  <a:lnTo>
                    <a:pt x="39497" y="1688109"/>
                  </a:lnTo>
                  <a:lnTo>
                    <a:pt x="63010" y="1701825"/>
                  </a:lnTo>
                  <a:lnTo>
                    <a:pt x="86523" y="1688109"/>
                  </a:lnTo>
                  <a:close/>
                </a:path>
                <a:path w="1760220" h="1773554">
                  <a:moveTo>
                    <a:pt x="1759965" y="0"/>
                  </a:moveTo>
                  <a:lnTo>
                    <a:pt x="871347" y="0"/>
                  </a:lnTo>
                  <a:lnTo>
                    <a:pt x="864235" y="7112"/>
                  </a:lnTo>
                  <a:lnTo>
                    <a:pt x="864235" y="1701825"/>
                  </a:lnTo>
                  <a:lnTo>
                    <a:pt x="880110" y="1685950"/>
                  </a:lnTo>
                  <a:lnTo>
                    <a:pt x="895985" y="1685950"/>
                  </a:lnTo>
                  <a:lnTo>
                    <a:pt x="895985" y="31750"/>
                  </a:lnTo>
                  <a:lnTo>
                    <a:pt x="880110" y="31750"/>
                  </a:lnTo>
                  <a:lnTo>
                    <a:pt x="895985" y="15875"/>
                  </a:lnTo>
                  <a:lnTo>
                    <a:pt x="1759965" y="15875"/>
                  </a:lnTo>
                  <a:lnTo>
                    <a:pt x="1759965" y="0"/>
                  </a:lnTo>
                  <a:close/>
                </a:path>
                <a:path w="1760220" h="1773554">
                  <a:moveTo>
                    <a:pt x="895985" y="1685950"/>
                  </a:moveTo>
                  <a:lnTo>
                    <a:pt x="880110" y="1685950"/>
                  </a:lnTo>
                  <a:lnTo>
                    <a:pt x="864235" y="1701825"/>
                  </a:lnTo>
                  <a:lnTo>
                    <a:pt x="895985" y="1701825"/>
                  </a:lnTo>
                  <a:lnTo>
                    <a:pt x="895985" y="1685950"/>
                  </a:lnTo>
                  <a:close/>
                </a:path>
                <a:path w="1760220" h="1773554">
                  <a:moveTo>
                    <a:pt x="895985" y="15875"/>
                  </a:moveTo>
                  <a:lnTo>
                    <a:pt x="880110" y="31750"/>
                  </a:lnTo>
                  <a:lnTo>
                    <a:pt x="895985" y="31750"/>
                  </a:lnTo>
                  <a:lnTo>
                    <a:pt x="895985" y="15875"/>
                  </a:lnTo>
                  <a:close/>
                </a:path>
                <a:path w="1760220" h="1773554">
                  <a:moveTo>
                    <a:pt x="1759965" y="15875"/>
                  </a:moveTo>
                  <a:lnTo>
                    <a:pt x="895985" y="15875"/>
                  </a:lnTo>
                  <a:lnTo>
                    <a:pt x="895985" y="31750"/>
                  </a:lnTo>
                  <a:lnTo>
                    <a:pt x="1759965" y="31750"/>
                  </a:lnTo>
                  <a:lnTo>
                    <a:pt x="1759965" y="15875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2701798" y="4962448"/>
            <a:ext cx="939800" cy="1299845"/>
          </a:xfrm>
          <a:prstGeom prst="rect">
            <a:avLst/>
          </a:prstGeom>
        </p:spPr>
        <p:txBody>
          <a:bodyPr vert="horz" wrap="square" lIns="0" tIns="168910" rIns="0" bIns="0" rtlCol="0">
            <a:spAutoFit/>
          </a:bodyPr>
          <a:lstStyle/>
          <a:p>
            <a:pPr marL="15875">
              <a:lnSpc>
                <a:spcPct val="100000"/>
              </a:lnSpc>
              <a:spcBef>
                <a:spcPts val="1330"/>
              </a:spcBef>
            </a:pPr>
            <a:r>
              <a:rPr sz="1800" spc="-5" dirty="0">
                <a:solidFill>
                  <a:srgbClr val="252525"/>
                </a:solidFill>
                <a:latin typeface="Calibri"/>
                <a:cs typeface="Calibri"/>
              </a:rPr>
              <a:t>0125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30"/>
              </a:spcBef>
            </a:pPr>
            <a:r>
              <a:rPr sz="1800" dirty="0">
                <a:solidFill>
                  <a:srgbClr val="252525"/>
                </a:solidFill>
                <a:latin typeface="Microsoft JhengHei UI"/>
                <a:cs typeface="Microsoft JhengHei UI"/>
              </a:rPr>
              <a:t>近藤益男</a:t>
            </a:r>
            <a:endParaRPr sz="1800">
              <a:latin typeface="Microsoft JhengHei UI"/>
              <a:cs typeface="Microsoft JhengHei UI"/>
            </a:endParaRPr>
          </a:p>
          <a:p>
            <a:pPr marL="23495">
              <a:lnSpc>
                <a:spcPct val="100000"/>
              </a:lnSpc>
              <a:spcBef>
                <a:spcPts val="1090"/>
              </a:spcBef>
            </a:pPr>
            <a:r>
              <a:rPr sz="1800" dirty="0">
                <a:solidFill>
                  <a:srgbClr val="252525"/>
                </a:solidFill>
                <a:latin typeface="SimSun"/>
                <a:cs typeface="SimSun"/>
              </a:rPr>
              <a:t>営業部</a:t>
            </a:r>
            <a:endParaRPr sz="1800">
              <a:latin typeface="SimSun"/>
              <a:cs typeface="SimSun"/>
            </a:endParaRPr>
          </a:p>
        </p:txBody>
      </p:sp>
      <p:sp>
        <p:nvSpPr>
          <p:cNvPr id="56" name="object 5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31</a:t>
            </a:fld>
            <a:endParaRPr dirty="0"/>
          </a:p>
        </p:txBody>
      </p:sp>
      <p:sp>
        <p:nvSpPr>
          <p:cNvPr id="57" name="object 5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175" y="4347590"/>
            <a:ext cx="9150350" cy="2510790"/>
            <a:chOff x="-3175" y="4347590"/>
            <a:chExt cx="9150350" cy="2510790"/>
          </a:xfrm>
        </p:grpSpPr>
        <p:sp>
          <p:nvSpPr>
            <p:cNvPr id="3" name="object 3"/>
            <p:cNvSpPr/>
            <p:nvPr/>
          </p:nvSpPr>
          <p:spPr>
            <a:xfrm>
              <a:off x="0" y="6492239"/>
              <a:ext cx="9144000" cy="365760"/>
            </a:xfrm>
            <a:custGeom>
              <a:avLst/>
              <a:gdLst/>
              <a:ahLst/>
              <a:cxnLst/>
              <a:rect l="l" t="t" r="r" b="b"/>
              <a:pathLst>
                <a:path w="9144000" h="365759">
                  <a:moveTo>
                    <a:pt x="9143999" y="0"/>
                  </a:moveTo>
                  <a:lnTo>
                    <a:pt x="0" y="0"/>
                  </a:lnTo>
                  <a:lnTo>
                    <a:pt x="0" y="365758"/>
                  </a:lnTo>
                  <a:lnTo>
                    <a:pt x="9143999" y="365758"/>
                  </a:lnTo>
                  <a:lnTo>
                    <a:pt x="914399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6492239"/>
              <a:ext cx="9144000" cy="0"/>
            </a:xfrm>
            <a:custGeom>
              <a:avLst/>
              <a:gdLst/>
              <a:ahLst/>
              <a:cxnLst/>
              <a:rect l="l" t="t" r="r" b="b"/>
              <a:pathLst>
                <a:path w="9144000">
                  <a:moveTo>
                    <a:pt x="0" y="0"/>
                  </a:moveTo>
                  <a:lnTo>
                    <a:pt x="9144000" y="0"/>
                  </a:lnTo>
                </a:path>
              </a:pathLst>
            </a:custGeom>
            <a:ln w="6350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21407" y="4357115"/>
              <a:ext cx="2592323" cy="194462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116582" y="4352353"/>
              <a:ext cx="2602230" cy="1954530"/>
            </a:xfrm>
            <a:custGeom>
              <a:avLst/>
              <a:gdLst/>
              <a:ahLst/>
              <a:cxnLst/>
              <a:rect l="l" t="t" r="r" b="b"/>
              <a:pathLst>
                <a:path w="2602229" h="1954529">
                  <a:moveTo>
                    <a:pt x="0" y="1954149"/>
                  </a:moveTo>
                  <a:lnTo>
                    <a:pt x="2601848" y="1954149"/>
                  </a:lnTo>
                  <a:lnTo>
                    <a:pt x="2601848" y="0"/>
                  </a:lnTo>
                  <a:lnTo>
                    <a:pt x="0" y="0"/>
                  </a:lnTo>
                  <a:lnTo>
                    <a:pt x="0" y="1954149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8960" y="4587211"/>
              <a:ext cx="1557598" cy="143109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7095" y="4605527"/>
              <a:ext cx="1485899" cy="135940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87095" y="4605527"/>
              <a:ext cx="1485900" cy="1359535"/>
            </a:xfrm>
            <a:custGeom>
              <a:avLst/>
              <a:gdLst/>
              <a:ahLst/>
              <a:cxnLst/>
              <a:rect l="l" t="t" r="r" b="b"/>
              <a:pathLst>
                <a:path w="1485900" h="1359535">
                  <a:moveTo>
                    <a:pt x="1485899" y="226568"/>
                  </a:moveTo>
                  <a:lnTo>
                    <a:pt x="1472504" y="269611"/>
                  </a:lnTo>
                  <a:lnTo>
                    <a:pt x="1433976" y="309932"/>
                  </a:lnTo>
                  <a:lnTo>
                    <a:pt x="1372807" y="346771"/>
                  </a:lnTo>
                  <a:lnTo>
                    <a:pt x="1334511" y="363646"/>
                  </a:lnTo>
                  <a:lnTo>
                    <a:pt x="1291488" y="379366"/>
                  </a:lnTo>
                  <a:lnTo>
                    <a:pt x="1244049" y="393834"/>
                  </a:lnTo>
                  <a:lnTo>
                    <a:pt x="1192507" y="406956"/>
                  </a:lnTo>
                  <a:lnTo>
                    <a:pt x="1137172" y="418638"/>
                  </a:lnTo>
                  <a:lnTo>
                    <a:pt x="1078356" y="428782"/>
                  </a:lnTo>
                  <a:lnTo>
                    <a:pt x="1016370" y="437296"/>
                  </a:lnTo>
                  <a:lnTo>
                    <a:pt x="951525" y="444083"/>
                  </a:lnTo>
                  <a:lnTo>
                    <a:pt x="884132" y="449049"/>
                  </a:lnTo>
                  <a:lnTo>
                    <a:pt x="814503" y="452098"/>
                  </a:lnTo>
                  <a:lnTo>
                    <a:pt x="742950" y="453136"/>
                  </a:lnTo>
                  <a:lnTo>
                    <a:pt x="671398" y="452098"/>
                  </a:lnTo>
                  <a:lnTo>
                    <a:pt x="601771" y="449049"/>
                  </a:lnTo>
                  <a:lnTo>
                    <a:pt x="534379" y="444083"/>
                  </a:lnTo>
                  <a:lnTo>
                    <a:pt x="469535" y="437296"/>
                  </a:lnTo>
                  <a:lnTo>
                    <a:pt x="407549" y="428782"/>
                  </a:lnTo>
                  <a:lnTo>
                    <a:pt x="348732" y="418638"/>
                  </a:lnTo>
                  <a:lnTo>
                    <a:pt x="293397" y="406956"/>
                  </a:lnTo>
                  <a:lnTo>
                    <a:pt x="241855" y="393834"/>
                  </a:lnTo>
                  <a:lnTo>
                    <a:pt x="194416" y="379366"/>
                  </a:lnTo>
                  <a:lnTo>
                    <a:pt x="151392" y="363646"/>
                  </a:lnTo>
                  <a:lnTo>
                    <a:pt x="113095" y="346771"/>
                  </a:lnTo>
                  <a:lnTo>
                    <a:pt x="51924" y="309932"/>
                  </a:lnTo>
                  <a:lnTo>
                    <a:pt x="13396" y="269611"/>
                  </a:lnTo>
                  <a:lnTo>
                    <a:pt x="3400" y="248382"/>
                  </a:lnTo>
                  <a:lnTo>
                    <a:pt x="0" y="226568"/>
                  </a:lnTo>
                </a:path>
                <a:path w="1485900" h="1359535">
                  <a:moveTo>
                    <a:pt x="0" y="226568"/>
                  </a:moveTo>
                  <a:lnTo>
                    <a:pt x="13396" y="183524"/>
                  </a:lnTo>
                  <a:lnTo>
                    <a:pt x="51924" y="143203"/>
                  </a:lnTo>
                  <a:lnTo>
                    <a:pt x="113095" y="106364"/>
                  </a:lnTo>
                  <a:lnTo>
                    <a:pt x="151392" y="89489"/>
                  </a:lnTo>
                  <a:lnTo>
                    <a:pt x="194416" y="73769"/>
                  </a:lnTo>
                  <a:lnTo>
                    <a:pt x="241855" y="59301"/>
                  </a:lnTo>
                  <a:lnTo>
                    <a:pt x="293397" y="46179"/>
                  </a:lnTo>
                  <a:lnTo>
                    <a:pt x="348732" y="34497"/>
                  </a:lnTo>
                  <a:lnTo>
                    <a:pt x="407549" y="24353"/>
                  </a:lnTo>
                  <a:lnTo>
                    <a:pt x="469535" y="15839"/>
                  </a:lnTo>
                  <a:lnTo>
                    <a:pt x="534379" y="9052"/>
                  </a:lnTo>
                  <a:lnTo>
                    <a:pt x="601771" y="4086"/>
                  </a:lnTo>
                  <a:lnTo>
                    <a:pt x="671398" y="1037"/>
                  </a:lnTo>
                  <a:lnTo>
                    <a:pt x="742950" y="0"/>
                  </a:lnTo>
                  <a:lnTo>
                    <a:pt x="814503" y="1037"/>
                  </a:lnTo>
                  <a:lnTo>
                    <a:pt x="884132" y="4086"/>
                  </a:lnTo>
                  <a:lnTo>
                    <a:pt x="951525" y="9052"/>
                  </a:lnTo>
                  <a:lnTo>
                    <a:pt x="1016370" y="15839"/>
                  </a:lnTo>
                  <a:lnTo>
                    <a:pt x="1078356" y="24353"/>
                  </a:lnTo>
                  <a:lnTo>
                    <a:pt x="1137172" y="34497"/>
                  </a:lnTo>
                  <a:lnTo>
                    <a:pt x="1192507" y="46179"/>
                  </a:lnTo>
                  <a:lnTo>
                    <a:pt x="1244049" y="59301"/>
                  </a:lnTo>
                  <a:lnTo>
                    <a:pt x="1291488" y="73769"/>
                  </a:lnTo>
                  <a:lnTo>
                    <a:pt x="1334511" y="89489"/>
                  </a:lnTo>
                  <a:lnTo>
                    <a:pt x="1372807" y="106364"/>
                  </a:lnTo>
                  <a:lnTo>
                    <a:pt x="1433976" y="143203"/>
                  </a:lnTo>
                  <a:lnTo>
                    <a:pt x="1472504" y="183524"/>
                  </a:lnTo>
                  <a:lnTo>
                    <a:pt x="1485899" y="226568"/>
                  </a:lnTo>
                  <a:lnTo>
                    <a:pt x="1485899" y="1132840"/>
                  </a:lnTo>
                  <a:lnTo>
                    <a:pt x="1472504" y="1175894"/>
                  </a:lnTo>
                  <a:lnTo>
                    <a:pt x="1433976" y="1216220"/>
                  </a:lnTo>
                  <a:lnTo>
                    <a:pt x="1372807" y="1253060"/>
                  </a:lnTo>
                  <a:lnTo>
                    <a:pt x="1334511" y="1269934"/>
                  </a:lnTo>
                  <a:lnTo>
                    <a:pt x="1291488" y="1285653"/>
                  </a:lnTo>
                  <a:lnTo>
                    <a:pt x="1244049" y="1300119"/>
                  </a:lnTo>
                  <a:lnTo>
                    <a:pt x="1192507" y="1313240"/>
                  </a:lnTo>
                  <a:lnTo>
                    <a:pt x="1137172" y="1324919"/>
                  </a:lnTo>
                  <a:lnTo>
                    <a:pt x="1078356" y="1335061"/>
                  </a:lnTo>
                  <a:lnTo>
                    <a:pt x="1016370" y="1343573"/>
                  </a:lnTo>
                  <a:lnTo>
                    <a:pt x="951525" y="1350358"/>
                  </a:lnTo>
                  <a:lnTo>
                    <a:pt x="884132" y="1355322"/>
                  </a:lnTo>
                  <a:lnTo>
                    <a:pt x="814503" y="1358370"/>
                  </a:lnTo>
                  <a:lnTo>
                    <a:pt x="742950" y="1359408"/>
                  </a:lnTo>
                  <a:lnTo>
                    <a:pt x="671398" y="1358370"/>
                  </a:lnTo>
                  <a:lnTo>
                    <a:pt x="601771" y="1355322"/>
                  </a:lnTo>
                  <a:lnTo>
                    <a:pt x="534379" y="1350358"/>
                  </a:lnTo>
                  <a:lnTo>
                    <a:pt x="469535" y="1343573"/>
                  </a:lnTo>
                  <a:lnTo>
                    <a:pt x="407549" y="1335061"/>
                  </a:lnTo>
                  <a:lnTo>
                    <a:pt x="348732" y="1324919"/>
                  </a:lnTo>
                  <a:lnTo>
                    <a:pt x="293397" y="1313240"/>
                  </a:lnTo>
                  <a:lnTo>
                    <a:pt x="241855" y="1300119"/>
                  </a:lnTo>
                  <a:lnTo>
                    <a:pt x="194416" y="1285653"/>
                  </a:lnTo>
                  <a:lnTo>
                    <a:pt x="151392" y="1269934"/>
                  </a:lnTo>
                  <a:lnTo>
                    <a:pt x="113095" y="1253060"/>
                  </a:lnTo>
                  <a:lnTo>
                    <a:pt x="51924" y="1216220"/>
                  </a:lnTo>
                  <a:lnTo>
                    <a:pt x="13396" y="1175894"/>
                  </a:lnTo>
                  <a:lnTo>
                    <a:pt x="0" y="1132840"/>
                  </a:lnTo>
                  <a:lnTo>
                    <a:pt x="0" y="226568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0" y="0"/>
            <a:ext cx="9145270" cy="698500"/>
            <a:chOff x="0" y="0"/>
            <a:chExt cx="9145270" cy="698500"/>
          </a:xfrm>
        </p:grpSpPr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8951"/>
              <a:ext cx="9143999" cy="689233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0"/>
              <a:ext cx="9144000" cy="620267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761" y="601980"/>
              <a:ext cx="9144000" cy="38100"/>
            </a:xfrm>
            <a:custGeom>
              <a:avLst/>
              <a:gdLst/>
              <a:ahLst/>
              <a:cxnLst/>
              <a:rect l="l" t="t" r="r" b="b"/>
              <a:pathLst>
                <a:path w="9144000" h="38100">
                  <a:moveTo>
                    <a:pt x="0" y="38100"/>
                  </a:moveTo>
                  <a:lnTo>
                    <a:pt x="9144000" y="38100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64185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FFFF"/>
                </a:solidFill>
                <a:latin typeface="Microsoft YaHei"/>
                <a:cs typeface="Microsoft YaHei"/>
              </a:rPr>
              <a:t>カスタムマスターの連携による自</a:t>
            </a:r>
            <a:r>
              <a:rPr sz="2800" dirty="0">
                <a:solidFill>
                  <a:srgbClr val="FFFFFF"/>
                </a:solidFill>
                <a:latin typeface="Microsoft YaHei"/>
                <a:cs typeface="Microsoft YaHei"/>
              </a:rPr>
              <a:t>動</a:t>
            </a:r>
            <a:r>
              <a:rPr sz="2800" spc="-5" dirty="0">
                <a:solidFill>
                  <a:srgbClr val="FFFFFF"/>
                </a:solidFill>
                <a:latin typeface="Microsoft YaHei"/>
                <a:cs typeface="Microsoft YaHei"/>
              </a:rPr>
              <a:t>入力</a:t>
            </a:r>
            <a:endParaRPr sz="2800">
              <a:latin typeface="Microsoft YaHei"/>
              <a:cs typeface="Microsoft YaHe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58267" y="654812"/>
            <a:ext cx="8255000" cy="2235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帳票に設定されたカス</a:t>
            </a:r>
            <a:r>
              <a:rPr sz="2000" spc="-15" dirty="0">
                <a:solidFill>
                  <a:srgbClr val="252525"/>
                </a:solidFill>
                <a:latin typeface="SimSun"/>
                <a:cs typeface="SimSun"/>
              </a:rPr>
              <a:t>タ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ムマ</a:t>
            </a:r>
            <a:r>
              <a:rPr sz="2000" spc="-15" dirty="0">
                <a:solidFill>
                  <a:srgbClr val="252525"/>
                </a:solidFill>
                <a:latin typeface="SimSun"/>
                <a:cs typeface="SimSun"/>
              </a:rPr>
              <a:t>ス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ター</a:t>
            </a:r>
            <a:r>
              <a:rPr sz="2000" spc="-15" dirty="0">
                <a:solidFill>
                  <a:srgbClr val="252525"/>
                </a:solidFill>
                <a:latin typeface="SimSun"/>
                <a:cs typeface="SimSun"/>
              </a:rPr>
              <a:t>か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ら入</a:t>
            </a:r>
            <a:r>
              <a:rPr sz="2000" spc="-15" dirty="0">
                <a:solidFill>
                  <a:srgbClr val="252525"/>
                </a:solidFill>
                <a:latin typeface="SimSun"/>
                <a:cs typeface="SimSun"/>
              </a:rPr>
              <a:t>力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する</a:t>
            </a:r>
            <a:r>
              <a:rPr sz="2000" spc="-15" dirty="0">
                <a:solidFill>
                  <a:srgbClr val="252525"/>
                </a:solidFill>
                <a:latin typeface="SimSun"/>
                <a:cs typeface="SimSun"/>
              </a:rPr>
              <a:t>複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数の</a:t>
            </a:r>
            <a:r>
              <a:rPr sz="2000" spc="-15" dirty="0">
                <a:solidFill>
                  <a:srgbClr val="252525"/>
                </a:solidFill>
                <a:latin typeface="SimSun"/>
                <a:cs typeface="SimSun"/>
              </a:rPr>
              <a:t>ク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ラス</a:t>
            </a:r>
            <a:r>
              <a:rPr sz="2000" spc="-15" dirty="0">
                <a:solidFill>
                  <a:srgbClr val="252525"/>
                </a:solidFill>
                <a:latin typeface="SimSun"/>
                <a:cs typeface="SimSun"/>
              </a:rPr>
              <a:t>タ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ーの</a:t>
            </a:r>
            <a:endParaRPr sz="2000">
              <a:latin typeface="SimSun"/>
              <a:cs typeface="SimSun"/>
            </a:endParaRPr>
          </a:p>
          <a:p>
            <a:pPr marL="355600">
              <a:lnSpc>
                <a:spcPct val="100000"/>
              </a:lnSpc>
            </a:pP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入力をデバイスが読み</a:t>
            </a:r>
            <a:r>
              <a:rPr sz="2000" spc="-10" dirty="0">
                <a:solidFill>
                  <a:srgbClr val="252525"/>
                </a:solidFill>
                <a:latin typeface="SimSun"/>
                <a:cs typeface="SimSun"/>
              </a:rPr>
              <a:t>取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るコ</a:t>
            </a:r>
            <a:r>
              <a:rPr sz="2000" spc="-10" dirty="0">
                <a:solidFill>
                  <a:srgbClr val="252525"/>
                </a:solidFill>
                <a:latin typeface="SimSun"/>
                <a:cs typeface="SimSun"/>
              </a:rPr>
              <a:t>ー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ドか</a:t>
            </a:r>
            <a:r>
              <a:rPr sz="2000" spc="-10" dirty="0">
                <a:solidFill>
                  <a:srgbClr val="252525"/>
                </a:solidFill>
                <a:latin typeface="SimSun"/>
                <a:cs typeface="SimSun"/>
              </a:rPr>
              <a:t>ら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自動</a:t>
            </a:r>
            <a:r>
              <a:rPr sz="2000" spc="-10" dirty="0">
                <a:solidFill>
                  <a:srgbClr val="252525"/>
                </a:solidFill>
                <a:latin typeface="SimSun"/>
                <a:cs typeface="SimSun"/>
              </a:rPr>
              <a:t>入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力す</a:t>
            </a:r>
            <a:r>
              <a:rPr sz="2000" spc="-10" dirty="0">
                <a:solidFill>
                  <a:srgbClr val="252525"/>
                </a:solidFill>
                <a:latin typeface="SimSun"/>
                <a:cs typeface="SimSun"/>
              </a:rPr>
              <a:t>る</a:t>
            </a:r>
            <a:r>
              <a:rPr sz="2000" spc="5" dirty="0">
                <a:solidFill>
                  <a:srgbClr val="252525"/>
                </a:solidFill>
                <a:latin typeface="SimSun"/>
                <a:cs typeface="SimSun"/>
              </a:rPr>
              <a:t>。</a:t>
            </a:r>
            <a:endParaRPr sz="2000">
              <a:latin typeface="SimSun"/>
              <a:cs typeface="SimSun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5600" algn="l"/>
                <a:tab pos="2641600" algn="l"/>
              </a:tabLst>
            </a:pP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区切り文字タイプ	カンマ、タブ、バイト</a:t>
            </a:r>
            <a:r>
              <a:rPr sz="2000" spc="-10" dirty="0">
                <a:solidFill>
                  <a:srgbClr val="252525"/>
                </a:solidFill>
                <a:latin typeface="SimSun"/>
                <a:cs typeface="SimSun"/>
              </a:rPr>
              <a:t>の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いず</a:t>
            </a:r>
            <a:r>
              <a:rPr sz="2000" spc="-10" dirty="0">
                <a:solidFill>
                  <a:srgbClr val="252525"/>
                </a:solidFill>
                <a:latin typeface="SimSun"/>
                <a:cs typeface="SimSun"/>
              </a:rPr>
              <a:t>れ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かを</a:t>
            </a:r>
            <a:r>
              <a:rPr sz="2000" spc="-10" dirty="0">
                <a:solidFill>
                  <a:srgbClr val="252525"/>
                </a:solidFill>
                <a:latin typeface="SimSun"/>
                <a:cs typeface="SimSun"/>
              </a:rPr>
              <a:t>指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定し</a:t>
            </a:r>
            <a:r>
              <a:rPr sz="2000" spc="-10" dirty="0">
                <a:solidFill>
                  <a:srgbClr val="252525"/>
                </a:solidFill>
                <a:latin typeface="SimSun"/>
                <a:cs typeface="SimSun"/>
              </a:rPr>
              <a:t>ま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す。</a:t>
            </a:r>
            <a:endParaRPr sz="2000">
              <a:latin typeface="SimSun"/>
              <a:cs typeface="SimSun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デバイスが読み取るコ</a:t>
            </a:r>
            <a:r>
              <a:rPr sz="2000" spc="-15" dirty="0">
                <a:solidFill>
                  <a:srgbClr val="252525"/>
                </a:solidFill>
                <a:latin typeface="SimSun"/>
                <a:cs typeface="SimSun"/>
              </a:rPr>
              <a:t>ー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ドか</a:t>
            </a:r>
            <a:r>
              <a:rPr sz="2000" spc="-15" dirty="0">
                <a:solidFill>
                  <a:srgbClr val="252525"/>
                </a:solidFill>
                <a:latin typeface="SimSun"/>
                <a:cs typeface="SimSun"/>
              </a:rPr>
              <a:t>ら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のカ</a:t>
            </a:r>
            <a:r>
              <a:rPr sz="2000" spc="-15" dirty="0">
                <a:solidFill>
                  <a:srgbClr val="252525"/>
                </a:solidFill>
                <a:latin typeface="SimSun"/>
                <a:cs typeface="SimSun"/>
              </a:rPr>
              <a:t>ス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タム</a:t>
            </a:r>
            <a:r>
              <a:rPr sz="2000" spc="-15" dirty="0">
                <a:solidFill>
                  <a:srgbClr val="252525"/>
                </a:solidFill>
                <a:latin typeface="SimSun"/>
                <a:cs typeface="SimSun"/>
              </a:rPr>
              <a:t>マ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スタ</a:t>
            </a:r>
            <a:r>
              <a:rPr sz="2000" spc="-15" dirty="0">
                <a:solidFill>
                  <a:srgbClr val="252525"/>
                </a:solidFill>
                <a:latin typeface="SimSun"/>
                <a:cs typeface="SimSun"/>
              </a:rPr>
              <a:t>連</a:t>
            </a: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携の例</a:t>
            </a:r>
            <a:endParaRPr sz="2000">
              <a:latin typeface="SimSun"/>
              <a:cs typeface="SimSun"/>
            </a:endParaRPr>
          </a:p>
          <a:p>
            <a:pPr marL="469900">
              <a:lnSpc>
                <a:spcPct val="100000"/>
              </a:lnSpc>
              <a:spcBef>
                <a:spcPts val="430"/>
              </a:spcBef>
              <a:tabLst>
                <a:tab pos="756285" algn="l"/>
                <a:tab pos="2356485" algn="l"/>
                <a:tab pos="3839845" algn="l"/>
              </a:tabLst>
            </a:pPr>
            <a:r>
              <a:rPr sz="1400" dirty="0">
                <a:solidFill>
                  <a:srgbClr val="252525"/>
                </a:solidFill>
                <a:latin typeface="Arial"/>
                <a:cs typeface="Arial"/>
              </a:rPr>
              <a:t>–	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区切り文字タイプ	カンマのとき</a:t>
            </a:r>
            <a:r>
              <a:rPr sz="1400" spc="-240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→	データー番号で指定</a:t>
            </a:r>
            <a:endParaRPr sz="1400">
              <a:latin typeface="SimSun"/>
              <a:cs typeface="SimSun"/>
            </a:endParaRPr>
          </a:p>
          <a:p>
            <a:pPr marL="1384300">
              <a:lnSpc>
                <a:spcPct val="100000"/>
              </a:lnSpc>
              <a:spcBef>
                <a:spcPts val="340"/>
              </a:spcBef>
              <a:tabLst>
                <a:tab pos="1612900" algn="l"/>
              </a:tabLst>
            </a:pPr>
            <a:r>
              <a:rPr sz="1400" dirty="0">
                <a:solidFill>
                  <a:srgbClr val="252525"/>
                </a:solidFill>
                <a:latin typeface="Arial"/>
                <a:cs typeface="Arial"/>
              </a:rPr>
              <a:t>–	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データー番号</a:t>
            </a:r>
            <a:r>
              <a:rPr sz="1400" spc="300" dirty="0">
                <a:solidFill>
                  <a:srgbClr val="252525"/>
                </a:solidFill>
                <a:latin typeface="SimSun"/>
                <a:cs typeface="SimSun"/>
              </a:rPr>
              <a:t>=2</a:t>
            </a:r>
            <a:r>
              <a:rPr sz="1400" spc="-254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SimSun"/>
                <a:cs typeface="SimSun"/>
              </a:rPr>
              <a:t>→</a:t>
            </a:r>
            <a:r>
              <a:rPr sz="1400" spc="-225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マスターのレコード</a:t>
            </a:r>
            <a:r>
              <a:rPr sz="1400" spc="-15" dirty="0">
                <a:solidFill>
                  <a:srgbClr val="252525"/>
                </a:solidFill>
                <a:latin typeface="SimSun"/>
                <a:cs typeface="SimSun"/>
              </a:rPr>
              <a:t>キ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ーと</a:t>
            </a:r>
            <a:r>
              <a:rPr sz="1400" spc="-15" dirty="0">
                <a:solidFill>
                  <a:srgbClr val="252525"/>
                </a:solidFill>
                <a:latin typeface="SimSun"/>
                <a:cs typeface="SimSun"/>
              </a:rPr>
              <a:t>設</a:t>
            </a:r>
            <a:r>
              <a:rPr sz="1400" spc="5" dirty="0">
                <a:solidFill>
                  <a:srgbClr val="252525"/>
                </a:solidFill>
                <a:latin typeface="SimSun"/>
                <a:cs typeface="SimSun"/>
              </a:rPr>
              <a:t>定</a:t>
            </a:r>
            <a:endParaRPr sz="1400">
              <a:latin typeface="SimSun"/>
              <a:cs typeface="SimSun"/>
            </a:endParaRPr>
          </a:p>
          <a:p>
            <a:pPr marL="1389380">
              <a:lnSpc>
                <a:spcPct val="100000"/>
              </a:lnSpc>
              <a:spcBef>
                <a:spcPts val="1445"/>
              </a:spcBef>
              <a:tabLst>
                <a:tab pos="2685415" algn="l"/>
                <a:tab pos="4053840" algn="l"/>
                <a:tab pos="5270500" algn="l"/>
                <a:tab pos="6811645" algn="l"/>
              </a:tabLst>
            </a:pPr>
            <a:r>
              <a:rPr sz="1050" spc="-19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050" spc="-254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50" spc="-32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050" spc="-254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50" spc="5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</a:t>
            </a:r>
            <a:r>
              <a:rPr sz="1050" dirty="0">
                <a:solidFill>
                  <a:srgbClr val="252525"/>
                </a:solidFill>
                <a:latin typeface="Microsoft JhengHei UI"/>
                <a:cs typeface="Microsoft JhengHei UI"/>
              </a:rPr>
              <a:t>号</a:t>
            </a:r>
            <a:r>
              <a:rPr sz="1050" spc="45" dirty="0">
                <a:solidFill>
                  <a:srgbClr val="252525"/>
                </a:solidFill>
                <a:latin typeface="Microsoft JhengHei UI"/>
                <a:cs typeface="Microsoft JhengHei UI"/>
              </a:rPr>
              <a:t>1	</a:t>
            </a:r>
            <a:r>
              <a:rPr sz="1050" spc="-229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050" spc="-22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50" spc="-29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050" spc="-28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50" spc="5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番号</a:t>
            </a:r>
            <a:r>
              <a:rPr sz="1050" spc="45" dirty="0">
                <a:solidFill>
                  <a:srgbClr val="252525"/>
                </a:solidFill>
                <a:latin typeface="Microsoft JhengHei UI"/>
                <a:cs typeface="Microsoft JhengHei UI"/>
              </a:rPr>
              <a:t>2	</a:t>
            </a:r>
            <a:r>
              <a:rPr sz="1050" spc="-229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050" spc="-22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50" spc="-29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050" spc="-28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50" spc="5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番号</a:t>
            </a:r>
            <a:r>
              <a:rPr sz="1050" spc="45" dirty="0">
                <a:solidFill>
                  <a:srgbClr val="252525"/>
                </a:solidFill>
                <a:latin typeface="Microsoft JhengHei UI"/>
                <a:cs typeface="Microsoft JhengHei UI"/>
              </a:rPr>
              <a:t>3	</a:t>
            </a:r>
            <a:r>
              <a:rPr sz="1050" spc="-229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050" spc="-22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50" spc="-29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050" spc="-28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50" spc="5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番号</a:t>
            </a:r>
            <a:r>
              <a:rPr sz="1050" spc="45" dirty="0">
                <a:solidFill>
                  <a:srgbClr val="252525"/>
                </a:solidFill>
                <a:latin typeface="Microsoft JhengHei UI"/>
                <a:cs typeface="Microsoft JhengHei UI"/>
              </a:rPr>
              <a:t>4	</a:t>
            </a:r>
            <a:r>
              <a:rPr sz="1050" spc="-229" dirty="0">
                <a:solidFill>
                  <a:srgbClr val="252525"/>
                </a:solidFill>
                <a:latin typeface="Microsoft JhengHei UI"/>
                <a:cs typeface="Microsoft JhengHei UI"/>
              </a:rPr>
              <a:t>デ</a:t>
            </a:r>
            <a:r>
              <a:rPr sz="1050" spc="-22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50" spc="-29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タ</a:t>
            </a:r>
            <a:r>
              <a:rPr sz="1050" spc="-28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050" spc="5" dirty="0">
                <a:solidFill>
                  <a:srgbClr val="252525"/>
                </a:solidFill>
                <a:latin typeface="Microsoft JhengHei UI"/>
                <a:cs typeface="Microsoft JhengHei UI"/>
              </a:rPr>
              <a:t>番号</a:t>
            </a:r>
            <a:r>
              <a:rPr sz="1050" spc="45" dirty="0">
                <a:solidFill>
                  <a:srgbClr val="252525"/>
                </a:solidFill>
                <a:latin typeface="Microsoft JhengHei UI"/>
                <a:cs typeface="Microsoft JhengHei UI"/>
              </a:rPr>
              <a:t>5</a:t>
            </a:r>
            <a:endParaRPr sz="1050">
              <a:latin typeface="Microsoft JhengHei UI"/>
              <a:cs typeface="Microsoft JhengHei U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1517833" y="2910844"/>
            <a:ext cx="2533015" cy="840105"/>
            <a:chOff x="1517833" y="2910844"/>
            <a:chExt cx="2533015" cy="840105"/>
          </a:xfrm>
        </p:grpSpPr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517833" y="2910844"/>
              <a:ext cx="1152298" cy="647717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626108" y="2987027"/>
              <a:ext cx="934224" cy="56084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56004" y="2929128"/>
              <a:ext cx="1080516" cy="576072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556004" y="2929128"/>
              <a:ext cx="1080770" cy="576580"/>
            </a:xfrm>
            <a:custGeom>
              <a:avLst/>
              <a:gdLst/>
              <a:ahLst/>
              <a:cxnLst/>
              <a:rect l="l" t="t" r="r" b="b"/>
              <a:pathLst>
                <a:path w="1080770" h="576579">
                  <a:moveTo>
                    <a:pt x="0" y="576072"/>
                  </a:moveTo>
                  <a:lnTo>
                    <a:pt x="1080516" y="576072"/>
                  </a:lnTo>
                  <a:lnTo>
                    <a:pt x="1080516" y="0"/>
                  </a:lnTo>
                  <a:lnTo>
                    <a:pt x="0" y="0"/>
                  </a:lnTo>
                  <a:lnTo>
                    <a:pt x="0" y="576072"/>
                  </a:lnTo>
                  <a:close/>
                </a:path>
              </a:pathLst>
            </a:custGeom>
            <a:ln w="9525">
              <a:solidFill>
                <a:srgbClr val="46AA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665475" y="3084601"/>
              <a:ext cx="1385315" cy="66596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791968" y="3169907"/>
              <a:ext cx="1132319" cy="56084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712719" y="3112008"/>
              <a:ext cx="1295400" cy="576071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2712720" y="3112007"/>
            <a:ext cx="1295400" cy="576580"/>
          </a:xfrm>
          <a:prstGeom prst="rect">
            <a:avLst/>
          </a:prstGeom>
          <a:ln w="9525">
            <a:solidFill>
              <a:srgbClr val="F48517"/>
            </a:solidFill>
          </a:ln>
        </p:spPr>
        <p:txBody>
          <a:bodyPr vert="horz" wrap="square" lIns="0" tIns="136525" rIns="0" bIns="0" rtlCol="0">
            <a:spAutoFit/>
          </a:bodyPr>
          <a:lstStyle/>
          <a:p>
            <a:pPr marL="259715">
              <a:lnSpc>
                <a:spcPct val="100000"/>
              </a:lnSpc>
              <a:spcBef>
                <a:spcPts val="1075"/>
              </a:spcBef>
            </a:pPr>
            <a:r>
              <a:rPr sz="1800" dirty="0">
                <a:solidFill>
                  <a:srgbClr val="252525"/>
                </a:solidFill>
                <a:latin typeface="Calibri"/>
                <a:cs typeface="Calibri"/>
              </a:rPr>
              <a:t>ID00005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4029455" y="2901721"/>
            <a:ext cx="1385570" cy="666115"/>
            <a:chOff x="4029455" y="2901721"/>
            <a:chExt cx="1385570" cy="666115"/>
          </a:xfrm>
        </p:grpSpPr>
        <p:pic>
          <p:nvPicPr>
            <p:cNvPr id="26" name="object 2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029455" y="2901721"/>
              <a:ext cx="1385315" cy="66596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081271" y="2987027"/>
              <a:ext cx="1281684" cy="560844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076699" y="2929127"/>
              <a:ext cx="1295400" cy="576072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4076699" y="2929127"/>
              <a:ext cx="1295400" cy="576580"/>
            </a:xfrm>
            <a:custGeom>
              <a:avLst/>
              <a:gdLst/>
              <a:ahLst/>
              <a:cxnLst/>
              <a:rect l="l" t="t" r="r" b="b"/>
              <a:pathLst>
                <a:path w="1295400" h="576579">
                  <a:moveTo>
                    <a:pt x="0" y="576072"/>
                  </a:moveTo>
                  <a:lnTo>
                    <a:pt x="1295400" y="576072"/>
                  </a:lnTo>
                  <a:lnTo>
                    <a:pt x="1295400" y="0"/>
                  </a:lnTo>
                  <a:lnTo>
                    <a:pt x="0" y="0"/>
                  </a:lnTo>
                  <a:lnTo>
                    <a:pt x="0" y="576072"/>
                  </a:lnTo>
                  <a:close/>
                </a:path>
              </a:pathLst>
            </a:custGeom>
            <a:ln w="9525">
              <a:solidFill>
                <a:srgbClr val="46AA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1793875" y="3052953"/>
            <a:ext cx="34074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67610" algn="l"/>
              </a:tabLst>
            </a:pPr>
            <a:r>
              <a:rPr sz="1800" spc="-5" dirty="0">
                <a:solidFill>
                  <a:srgbClr val="252525"/>
                </a:solidFill>
                <a:latin typeface="Calibri"/>
                <a:cs typeface="Calibri"/>
              </a:rPr>
              <a:t>1234</a:t>
            </a:r>
            <a:r>
              <a:rPr sz="1800" dirty="0">
                <a:solidFill>
                  <a:srgbClr val="252525"/>
                </a:solidFill>
                <a:latin typeface="Calibri"/>
                <a:cs typeface="Calibri"/>
              </a:rPr>
              <a:t>5	</a:t>
            </a:r>
            <a:r>
              <a:rPr sz="1800" spc="-5" dirty="0">
                <a:solidFill>
                  <a:srgbClr val="252525"/>
                </a:solidFill>
                <a:latin typeface="Calibri"/>
                <a:cs typeface="Calibri"/>
              </a:rPr>
              <a:t>33456789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5401055" y="2910865"/>
            <a:ext cx="1021080" cy="666115"/>
            <a:chOff x="5401055" y="2910865"/>
            <a:chExt cx="1021080" cy="666115"/>
          </a:xfrm>
        </p:grpSpPr>
        <p:pic>
          <p:nvPicPr>
            <p:cNvPr id="32" name="object 3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01055" y="2910865"/>
              <a:ext cx="1021067" cy="66596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445251" y="2996171"/>
              <a:ext cx="932713" cy="560844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448299" y="2938271"/>
              <a:ext cx="931163" cy="576072"/>
            </a:xfrm>
            <a:prstGeom prst="rect">
              <a:avLst/>
            </a:prstGeom>
          </p:spPr>
        </p:pic>
      </p:grpSp>
      <p:sp>
        <p:nvSpPr>
          <p:cNvPr id="35" name="object 35"/>
          <p:cNvSpPr txBox="1"/>
          <p:nvPr/>
        </p:nvSpPr>
        <p:spPr>
          <a:xfrm>
            <a:off x="5448300" y="2938272"/>
            <a:ext cx="931544" cy="576580"/>
          </a:xfrm>
          <a:prstGeom prst="rect">
            <a:avLst/>
          </a:prstGeom>
          <a:ln w="9525">
            <a:solidFill>
              <a:srgbClr val="46AAC5"/>
            </a:solidFill>
          </a:ln>
        </p:spPr>
        <p:txBody>
          <a:bodyPr vert="horz" wrap="square" lIns="0" tIns="135890" rIns="0" bIns="0" rtlCol="0">
            <a:spAutoFit/>
          </a:bodyPr>
          <a:lstStyle/>
          <a:p>
            <a:pPr marL="176530">
              <a:lnSpc>
                <a:spcPct val="100000"/>
              </a:lnSpc>
              <a:spcBef>
                <a:spcPts val="1070"/>
              </a:spcBef>
            </a:pPr>
            <a:r>
              <a:rPr sz="1800" dirty="0">
                <a:solidFill>
                  <a:srgbClr val="252525"/>
                </a:solidFill>
                <a:latin typeface="Calibri"/>
                <a:cs typeface="Calibri"/>
              </a:rPr>
              <a:t>QQQ1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6390132" y="2901721"/>
            <a:ext cx="2179320" cy="666115"/>
            <a:chOff x="6390132" y="2901721"/>
            <a:chExt cx="2179320" cy="666115"/>
          </a:xfrm>
        </p:grpSpPr>
        <p:pic>
          <p:nvPicPr>
            <p:cNvPr id="37" name="object 3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390132" y="2901721"/>
              <a:ext cx="2179319" cy="66596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432804" y="2987027"/>
              <a:ext cx="2092452" cy="560844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437376" y="2929127"/>
              <a:ext cx="2089403" cy="576072"/>
            </a:xfrm>
            <a:prstGeom prst="rect">
              <a:avLst/>
            </a:prstGeom>
          </p:spPr>
        </p:pic>
      </p:grpSp>
      <p:sp>
        <p:nvSpPr>
          <p:cNvPr id="40" name="object 40"/>
          <p:cNvSpPr txBox="1"/>
          <p:nvPr/>
        </p:nvSpPr>
        <p:spPr>
          <a:xfrm>
            <a:off x="6437376" y="2929127"/>
            <a:ext cx="2089785" cy="576580"/>
          </a:xfrm>
          <a:prstGeom prst="rect">
            <a:avLst/>
          </a:prstGeom>
          <a:ln w="9525">
            <a:solidFill>
              <a:srgbClr val="46AAC5"/>
            </a:solidFill>
          </a:ln>
        </p:spPr>
        <p:txBody>
          <a:bodyPr vert="horz" wrap="square" lIns="0" tIns="136525" rIns="0" bIns="0" rtlCol="0">
            <a:spAutoFit/>
          </a:bodyPr>
          <a:lstStyle/>
          <a:p>
            <a:pPr marL="176530">
              <a:lnSpc>
                <a:spcPct val="100000"/>
              </a:lnSpc>
              <a:spcBef>
                <a:spcPts val="1075"/>
              </a:spcBef>
            </a:pPr>
            <a:r>
              <a:rPr sz="1800" dirty="0">
                <a:solidFill>
                  <a:srgbClr val="252525"/>
                </a:solidFill>
                <a:latin typeface="Calibri"/>
                <a:cs typeface="Calibri"/>
              </a:rPr>
              <a:t>908765432112345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438530" y="2767139"/>
            <a:ext cx="961390" cy="956310"/>
            <a:chOff x="438530" y="2767139"/>
            <a:chExt cx="961390" cy="956310"/>
          </a:xfrm>
        </p:grpSpPr>
        <p:pic>
          <p:nvPicPr>
            <p:cNvPr id="42" name="object 4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85135" y="2813920"/>
              <a:ext cx="867671" cy="870312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443293" y="2771901"/>
              <a:ext cx="951865" cy="946785"/>
            </a:xfrm>
            <a:custGeom>
              <a:avLst/>
              <a:gdLst/>
              <a:ahLst/>
              <a:cxnLst/>
              <a:rect l="l" t="t" r="r" b="b"/>
              <a:pathLst>
                <a:path w="951865" h="946785">
                  <a:moveTo>
                    <a:pt x="0" y="946785"/>
                  </a:moveTo>
                  <a:lnTo>
                    <a:pt x="951357" y="946785"/>
                  </a:lnTo>
                  <a:lnTo>
                    <a:pt x="951357" y="0"/>
                  </a:lnTo>
                  <a:lnTo>
                    <a:pt x="0" y="0"/>
                  </a:lnTo>
                  <a:lnTo>
                    <a:pt x="0" y="946785"/>
                  </a:lnTo>
                  <a:close/>
                </a:path>
              </a:pathLst>
            </a:custGeom>
            <a:ln w="9524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822147" y="5173472"/>
            <a:ext cx="61595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445">
              <a:lnSpc>
                <a:spcPct val="100000"/>
              </a:lnSpc>
              <a:spcBef>
                <a:spcPts val="100"/>
              </a:spcBef>
            </a:pPr>
            <a:r>
              <a:rPr sz="1400" b="1" spc="-265" dirty="0">
                <a:solidFill>
                  <a:srgbClr val="252525"/>
                </a:solidFill>
                <a:latin typeface="Microsoft YaHei UI"/>
                <a:cs typeface="Microsoft YaHei UI"/>
              </a:rPr>
              <a:t>カ</a:t>
            </a:r>
            <a:r>
              <a:rPr sz="1400" b="1" spc="-260" dirty="0">
                <a:solidFill>
                  <a:srgbClr val="252525"/>
                </a:solidFill>
                <a:latin typeface="Microsoft YaHei UI"/>
                <a:cs typeface="Microsoft YaHei UI"/>
              </a:rPr>
              <a:t>ス</a:t>
            </a:r>
            <a:r>
              <a:rPr sz="1400" b="1" spc="-204" dirty="0">
                <a:solidFill>
                  <a:srgbClr val="252525"/>
                </a:solidFill>
                <a:latin typeface="Microsoft YaHei UI"/>
                <a:cs typeface="Microsoft YaHei UI"/>
              </a:rPr>
              <a:t>タム </a:t>
            </a:r>
            <a:r>
              <a:rPr sz="1400" b="1" spc="-270" dirty="0">
                <a:solidFill>
                  <a:srgbClr val="252525"/>
                </a:solidFill>
                <a:latin typeface="Microsoft YaHei UI"/>
                <a:cs typeface="Microsoft YaHei UI"/>
              </a:rPr>
              <a:t>マス</a:t>
            </a:r>
            <a:r>
              <a:rPr sz="1400" b="1" spc="-265" dirty="0">
                <a:solidFill>
                  <a:srgbClr val="252525"/>
                </a:solidFill>
                <a:latin typeface="Microsoft YaHei UI"/>
                <a:cs typeface="Microsoft YaHei UI"/>
              </a:rPr>
              <a:t>タ</a:t>
            </a:r>
            <a:r>
              <a:rPr sz="1400" b="1" spc="-165" dirty="0">
                <a:solidFill>
                  <a:srgbClr val="252525"/>
                </a:solidFill>
                <a:latin typeface="Microsoft YaHei UI"/>
                <a:cs typeface="Microsoft YaHei UI"/>
              </a:rPr>
              <a:t>ー</a:t>
            </a:r>
            <a:endParaRPr sz="1400">
              <a:latin typeface="Microsoft YaHei UI"/>
              <a:cs typeface="Microsoft YaHei UI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1603247" y="5141925"/>
            <a:ext cx="3253740" cy="1103630"/>
            <a:chOff x="1603247" y="5141925"/>
            <a:chExt cx="3253740" cy="1103630"/>
          </a:xfrm>
        </p:grpSpPr>
        <p:pic>
          <p:nvPicPr>
            <p:cNvPr id="46" name="object 4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60803" y="5141925"/>
              <a:ext cx="2996184" cy="420674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1978913" y="5260086"/>
              <a:ext cx="2764790" cy="189230"/>
            </a:xfrm>
            <a:custGeom>
              <a:avLst/>
              <a:gdLst/>
              <a:ahLst/>
              <a:cxnLst/>
              <a:rect l="l" t="t" r="r" b="b"/>
              <a:pathLst>
                <a:path w="2764790" h="189229">
                  <a:moveTo>
                    <a:pt x="0" y="13588"/>
                  </a:moveTo>
                  <a:lnTo>
                    <a:pt x="0" y="6095"/>
                  </a:lnTo>
                  <a:lnTo>
                    <a:pt x="6096" y="0"/>
                  </a:lnTo>
                  <a:lnTo>
                    <a:pt x="13588" y="0"/>
                  </a:lnTo>
                  <a:lnTo>
                    <a:pt x="2750947" y="0"/>
                  </a:lnTo>
                  <a:lnTo>
                    <a:pt x="2758440" y="0"/>
                  </a:lnTo>
                  <a:lnTo>
                    <a:pt x="2764536" y="6095"/>
                  </a:lnTo>
                  <a:lnTo>
                    <a:pt x="2764536" y="13588"/>
                  </a:lnTo>
                  <a:lnTo>
                    <a:pt x="2764536" y="175386"/>
                  </a:lnTo>
                  <a:lnTo>
                    <a:pt x="2764536" y="182879"/>
                  </a:lnTo>
                  <a:lnTo>
                    <a:pt x="2758440" y="188975"/>
                  </a:lnTo>
                  <a:lnTo>
                    <a:pt x="2750947" y="188975"/>
                  </a:lnTo>
                  <a:lnTo>
                    <a:pt x="13588" y="188975"/>
                  </a:lnTo>
                  <a:lnTo>
                    <a:pt x="6096" y="188975"/>
                  </a:lnTo>
                  <a:lnTo>
                    <a:pt x="0" y="182879"/>
                  </a:lnTo>
                  <a:lnTo>
                    <a:pt x="0" y="175386"/>
                  </a:lnTo>
                  <a:lnTo>
                    <a:pt x="0" y="13588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603247" y="5457444"/>
              <a:ext cx="1804415" cy="78792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05355" y="5754611"/>
              <a:ext cx="1601723" cy="45725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650491" y="5485003"/>
              <a:ext cx="1714499" cy="697865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1650491" y="5485003"/>
              <a:ext cx="1714500" cy="697865"/>
            </a:xfrm>
            <a:custGeom>
              <a:avLst/>
              <a:gdLst/>
              <a:ahLst/>
              <a:cxnLst/>
              <a:rect l="l" t="t" r="r" b="b"/>
              <a:pathLst>
                <a:path w="1714500" h="697864">
                  <a:moveTo>
                    <a:pt x="0" y="305435"/>
                  </a:moveTo>
                  <a:lnTo>
                    <a:pt x="6173" y="274885"/>
                  </a:lnTo>
                  <a:lnTo>
                    <a:pt x="23002" y="249937"/>
                  </a:lnTo>
                  <a:lnTo>
                    <a:pt x="47952" y="233117"/>
                  </a:lnTo>
                  <a:lnTo>
                    <a:pt x="78485" y="226949"/>
                  </a:lnTo>
                  <a:lnTo>
                    <a:pt x="1000125" y="226949"/>
                  </a:lnTo>
                  <a:lnTo>
                    <a:pt x="1099820" y="0"/>
                  </a:lnTo>
                  <a:lnTo>
                    <a:pt x="1428750" y="226949"/>
                  </a:lnTo>
                  <a:lnTo>
                    <a:pt x="1636013" y="226949"/>
                  </a:lnTo>
                  <a:lnTo>
                    <a:pt x="1666547" y="233117"/>
                  </a:lnTo>
                  <a:lnTo>
                    <a:pt x="1691497" y="249937"/>
                  </a:lnTo>
                  <a:lnTo>
                    <a:pt x="1708326" y="274885"/>
                  </a:lnTo>
                  <a:lnTo>
                    <a:pt x="1714499" y="305435"/>
                  </a:lnTo>
                  <a:lnTo>
                    <a:pt x="1714499" y="423164"/>
                  </a:lnTo>
                  <a:lnTo>
                    <a:pt x="1714499" y="619379"/>
                  </a:lnTo>
                  <a:lnTo>
                    <a:pt x="1708326" y="649928"/>
                  </a:lnTo>
                  <a:lnTo>
                    <a:pt x="1691497" y="674876"/>
                  </a:lnTo>
                  <a:lnTo>
                    <a:pt x="1666547" y="691696"/>
                  </a:lnTo>
                  <a:lnTo>
                    <a:pt x="1636013" y="697865"/>
                  </a:lnTo>
                  <a:lnTo>
                    <a:pt x="1428750" y="697865"/>
                  </a:lnTo>
                  <a:lnTo>
                    <a:pt x="1000125" y="697865"/>
                  </a:lnTo>
                  <a:lnTo>
                    <a:pt x="78485" y="697865"/>
                  </a:lnTo>
                  <a:lnTo>
                    <a:pt x="47952" y="691696"/>
                  </a:lnTo>
                  <a:lnTo>
                    <a:pt x="23002" y="674876"/>
                  </a:lnTo>
                  <a:lnTo>
                    <a:pt x="6173" y="649928"/>
                  </a:lnTo>
                  <a:lnTo>
                    <a:pt x="0" y="619379"/>
                  </a:lnTo>
                  <a:lnTo>
                    <a:pt x="0" y="423164"/>
                  </a:lnTo>
                  <a:lnTo>
                    <a:pt x="0" y="305435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2" name="object 52"/>
          <p:cNvSpPr txBox="1"/>
          <p:nvPr/>
        </p:nvSpPr>
        <p:spPr>
          <a:xfrm>
            <a:off x="1803273" y="5799531"/>
            <a:ext cx="14128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4135">
              <a:lnSpc>
                <a:spcPct val="100000"/>
              </a:lnSpc>
              <a:spcBef>
                <a:spcPts val="100"/>
              </a:spcBef>
            </a:pPr>
            <a:r>
              <a:rPr sz="900" b="1" spc="-185" dirty="0">
                <a:solidFill>
                  <a:srgbClr val="252525"/>
                </a:solidFill>
                <a:latin typeface="Microsoft YaHei UI"/>
                <a:cs typeface="Microsoft YaHei UI"/>
              </a:rPr>
              <a:t>マ</a:t>
            </a:r>
            <a:r>
              <a:rPr sz="900" b="1" spc="-180" dirty="0">
                <a:solidFill>
                  <a:srgbClr val="252525"/>
                </a:solidFill>
                <a:latin typeface="Microsoft YaHei UI"/>
                <a:cs typeface="Microsoft YaHei UI"/>
              </a:rPr>
              <a:t>スタ</a:t>
            </a:r>
            <a:r>
              <a:rPr sz="900" b="1" spc="-165" dirty="0">
                <a:solidFill>
                  <a:srgbClr val="252525"/>
                </a:solidFill>
                <a:latin typeface="Microsoft YaHei UI"/>
                <a:cs typeface="Microsoft YaHei UI"/>
              </a:rPr>
              <a:t>ーのレコー</a:t>
            </a:r>
            <a:r>
              <a:rPr sz="900" b="1" spc="-160" dirty="0">
                <a:solidFill>
                  <a:srgbClr val="252525"/>
                </a:solidFill>
                <a:latin typeface="Microsoft YaHei UI"/>
                <a:cs typeface="Microsoft YaHei UI"/>
              </a:rPr>
              <a:t>ド</a:t>
            </a:r>
            <a:r>
              <a:rPr sz="900" b="1" spc="-40" dirty="0">
                <a:solidFill>
                  <a:srgbClr val="252525"/>
                </a:solidFill>
                <a:latin typeface="Microsoft YaHei UI"/>
                <a:cs typeface="Microsoft YaHei UI"/>
              </a:rPr>
              <a:t>一覧か</a:t>
            </a:r>
            <a:r>
              <a:rPr sz="900" b="1" spc="-225" dirty="0">
                <a:solidFill>
                  <a:srgbClr val="252525"/>
                </a:solidFill>
                <a:latin typeface="Microsoft YaHei UI"/>
                <a:cs typeface="Microsoft YaHei UI"/>
              </a:rPr>
              <a:t>ら </a:t>
            </a:r>
            <a:r>
              <a:rPr sz="900" b="1" dirty="0">
                <a:solidFill>
                  <a:srgbClr val="252525"/>
                </a:solidFill>
                <a:latin typeface="Microsoft YaHei UI"/>
                <a:cs typeface="Microsoft YaHei UI"/>
              </a:rPr>
              <a:t>使用</a:t>
            </a:r>
            <a:r>
              <a:rPr sz="900" b="1" spc="-135" dirty="0">
                <a:solidFill>
                  <a:srgbClr val="252525"/>
                </a:solidFill>
                <a:latin typeface="Microsoft YaHei UI"/>
                <a:cs typeface="Microsoft YaHei UI"/>
              </a:rPr>
              <a:t>す</a:t>
            </a:r>
            <a:r>
              <a:rPr sz="900" b="1" spc="-175" dirty="0">
                <a:solidFill>
                  <a:srgbClr val="252525"/>
                </a:solidFill>
                <a:latin typeface="Microsoft YaHei UI"/>
                <a:cs typeface="Microsoft YaHei UI"/>
              </a:rPr>
              <a:t>る</a:t>
            </a:r>
            <a:r>
              <a:rPr sz="900" b="1" spc="-165" dirty="0">
                <a:solidFill>
                  <a:srgbClr val="252525"/>
                </a:solidFill>
                <a:latin typeface="Microsoft YaHei UI"/>
                <a:cs typeface="Microsoft YaHei UI"/>
              </a:rPr>
              <a:t>デ</a:t>
            </a:r>
            <a:r>
              <a:rPr sz="900" b="1" spc="-170" dirty="0">
                <a:solidFill>
                  <a:srgbClr val="252525"/>
                </a:solidFill>
                <a:latin typeface="Microsoft YaHei UI"/>
                <a:cs typeface="Microsoft YaHei UI"/>
              </a:rPr>
              <a:t>ータ</a:t>
            </a:r>
            <a:r>
              <a:rPr sz="900" b="1" spc="-165" dirty="0">
                <a:solidFill>
                  <a:srgbClr val="252525"/>
                </a:solidFill>
                <a:latin typeface="Microsoft YaHei UI"/>
                <a:cs typeface="Microsoft YaHei UI"/>
              </a:rPr>
              <a:t>レ</a:t>
            </a:r>
            <a:r>
              <a:rPr sz="900" b="1" spc="-195" dirty="0">
                <a:solidFill>
                  <a:srgbClr val="252525"/>
                </a:solidFill>
                <a:latin typeface="Microsoft YaHei UI"/>
                <a:cs typeface="Microsoft YaHei UI"/>
              </a:rPr>
              <a:t>コー</a:t>
            </a:r>
            <a:r>
              <a:rPr sz="900" b="1" spc="-185" dirty="0">
                <a:solidFill>
                  <a:srgbClr val="252525"/>
                </a:solidFill>
                <a:latin typeface="Microsoft YaHei UI"/>
                <a:cs typeface="Microsoft YaHei UI"/>
              </a:rPr>
              <a:t>ド</a:t>
            </a:r>
            <a:r>
              <a:rPr sz="900" b="1" spc="-85" dirty="0">
                <a:solidFill>
                  <a:srgbClr val="252525"/>
                </a:solidFill>
                <a:latin typeface="Microsoft YaHei UI"/>
                <a:cs typeface="Microsoft YaHei UI"/>
              </a:rPr>
              <a:t>を検</a:t>
            </a:r>
            <a:r>
              <a:rPr sz="900" b="1" dirty="0">
                <a:solidFill>
                  <a:srgbClr val="252525"/>
                </a:solidFill>
                <a:latin typeface="Microsoft YaHei UI"/>
                <a:cs typeface="Microsoft YaHei UI"/>
              </a:rPr>
              <a:t>索</a:t>
            </a:r>
            <a:endParaRPr sz="900">
              <a:latin typeface="Microsoft YaHei UI"/>
              <a:cs typeface="Microsoft YaHei UI"/>
            </a:endParaRPr>
          </a:p>
        </p:txBody>
      </p:sp>
      <p:grpSp>
        <p:nvGrpSpPr>
          <p:cNvPr id="53" name="object 53"/>
          <p:cNvGrpSpPr/>
          <p:nvPr/>
        </p:nvGrpSpPr>
        <p:grpSpPr>
          <a:xfrm>
            <a:off x="4814570" y="5008802"/>
            <a:ext cx="4176395" cy="1494155"/>
            <a:chOff x="4814570" y="5008802"/>
            <a:chExt cx="4176395" cy="1494155"/>
          </a:xfrm>
        </p:grpSpPr>
        <p:pic>
          <p:nvPicPr>
            <p:cNvPr id="54" name="object 54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100046" y="5008802"/>
              <a:ext cx="3890811" cy="647739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4827270" y="5218938"/>
              <a:ext cx="388620" cy="352425"/>
            </a:xfrm>
            <a:custGeom>
              <a:avLst/>
              <a:gdLst/>
              <a:ahLst/>
              <a:cxnLst/>
              <a:rect l="l" t="t" r="r" b="b"/>
              <a:pathLst>
                <a:path w="388620" h="352425">
                  <a:moveTo>
                    <a:pt x="212597" y="0"/>
                  </a:moveTo>
                  <a:lnTo>
                    <a:pt x="212597" y="100837"/>
                  </a:lnTo>
                  <a:lnTo>
                    <a:pt x="0" y="100837"/>
                  </a:lnTo>
                  <a:lnTo>
                    <a:pt x="0" y="251206"/>
                  </a:lnTo>
                  <a:lnTo>
                    <a:pt x="212597" y="251206"/>
                  </a:lnTo>
                  <a:lnTo>
                    <a:pt x="212597" y="352044"/>
                  </a:lnTo>
                  <a:lnTo>
                    <a:pt x="388619" y="176022"/>
                  </a:lnTo>
                  <a:lnTo>
                    <a:pt x="212597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827270" y="5218938"/>
              <a:ext cx="388620" cy="352425"/>
            </a:xfrm>
            <a:custGeom>
              <a:avLst/>
              <a:gdLst/>
              <a:ahLst/>
              <a:cxnLst/>
              <a:rect l="l" t="t" r="r" b="b"/>
              <a:pathLst>
                <a:path w="388620" h="352425">
                  <a:moveTo>
                    <a:pt x="212597" y="352044"/>
                  </a:moveTo>
                  <a:lnTo>
                    <a:pt x="212597" y="251206"/>
                  </a:lnTo>
                  <a:lnTo>
                    <a:pt x="0" y="251206"/>
                  </a:lnTo>
                  <a:lnTo>
                    <a:pt x="0" y="100837"/>
                  </a:lnTo>
                  <a:lnTo>
                    <a:pt x="212597" y="100837"/>
                  </a:lnTo>
                  <a:lnTo>
                    <a:pt x="212597" y="0"/>
                  </a:lnTo>
                  <a:lnTo>
                    <a:pt x="388619" y="176022"/>
                  </a:lnTo>
                  <a:lnTo>
                    <a:pt x="212597" y="352044"/>
                  </a:lnTo>
                  <a:close/>
                </a:path>
              </a:pathLst>
            </a:custGeom>
            <a:ln w="25400">
              <a:solidFill>
                <a:srgbClr val="B3621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" name="object 57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977128" y="5606796"/>
              <a:ext cx="2104644" cy="893051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6051804" y="5769864"/>
              <a:ext cx="1955292" cy="733056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6024372" y="5634786"/>
              <a:ext cx="2014727" cy="802589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6024372" y="5634786"/>
              <a:ext cx="2014855" cy="802640"/>
            </a:xfrm>
            <a:custGeom>
              <a:avLst/>
              <a:gdLst/>
              <a:ahLst/>
              <a:cxnLst/>
              <a:rect l="l" t="t" r="r" b="b"/>
              <a:pathLst>
                <a:path w="2014854" h="802639">
                  <a:moveTo>
                    <a:pt x="0" y="241249"/>
                  </a:moveTo>
                  <a:lnTo>
                    <a:pt x="8826" y="197550"/>
                  </a:lnTo>
                  <a:lnTo>
                    <a:pt x="32892" y="161864"/>
                  </a:lnTo>
                  <a:lnTo>
                    <a:pt x="68579" y="137804"/>
                  </a:lnTo>
                  <a:lnTo>
                    <a:pt x="112267" y="128981"/>
                  </a:lnTo>
                  <a:lnTo>
                    <a:pt x="335788" y="128981"/>
                  </a:lnTo>
                  <a:lnTo>
                    <a:pt x="337947" y="0"/>
                  </a:lnTo>
                  <a:lnTo>
                    <a:pt x="839470" y="128981"/>
                  </a:lnTo>
                  <a:lnTo>
                    <a:pt x="1902459" y="128981"/>
                  </a:lnTo>
                  <a:lnTo>
                    <a:pt x="1946148" y="137804"/>
                  </a:lnTo>
                  <a:lnTo>
                    <a:pt x="1981835" y="161864"/>
                  </a:lnTo>
                  <a:lnTo>
                    <a:pt x="2005901" y="197550"/>
                  </a:lnTo>
                  <a:lnTo>
                    <a:pt x="2014727" y="241249"/>
                  </a:lnTo>
                  <a:lnTo>
                    <a:pt x="2014727" y="409651"/>
                  </a:lnTo>
                  <a:lnTo>
                    <a:pt x="2014727" y="690321"/>
                  </a:lnTo>
                  <a:lnTo>
                    <a:pt x="2005901" y="734019"/>
                  </a:lnTo>
                  <a:lnTo>
                    <a:pt x="1981834" y="769705"/>
                  </a:lnTo>
                  <a:lnTo>
                    <a:pt x="1946147" y="793766"/>
                  </a:lnTo>
                  <a:lnTo>
                    <a:pt x="1902459" y="802589"/>
                  </a:lnTo>
                  <a:lnTo>
                    <a:pt x="839470" y="802589"/>
                  </a:lnTo>
                  <a:lnTo>
                    <a:pt x="335788" y="802589"/>
                  </a:lnTo>
                  <a:lnTo>
                    <a:pt x="112267" y="802589"/>
                  </a:lnTo>
                  <a:lnTo>
                    <a:pt x="68579" y="793766"/>
                  </a:lnTo>
                  <a:lnTo>
                    <a:pt x="32892" y="769705"/>
                  </a:lnTo>
                  <a:lnTo>
                    <a:pt x="8826" y="734019"/>
                  </a:lnTo>
                  <a:lnTo>
                    <a:pt x="0" y="690321"/>
                  </a:lnTo>
                  <a:lnTo>
                    <a:pt x="0" y="409651"/>
                  </a:lnTo>
                  <a:lnTo>
                    <a:pt x="0" y="241249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1" name="object 61"/>
          <p:cNvSpPr txBox="1"/>
          <p:nvPr/>
        </p:nvSpPr>
        <p:spPr>
          <a:xfrm>
            <a:off x="6151626" y="5815685"/>
            <a:ext cx="17633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900" b="1" spc="-160" dirty="0">
                <a:solidFill>
                  <a:srgbClr val="252525"/>
                </a:solidFill>
                <a:latin typeface="Microsoft YaHei UI"/>
                <a:cs typeface="Microsoft YaHei UI"/>
              </a:rPr>
              <a:t>デ</a:t>
            </a:r>
            <a:r>
              <a:rPr sz="900" b="1" spc="-145" dirty="0">
                <a:solidFill>
                  <a:srgbClr val="252525"/>
                </a:solidFill>
                <a:latin typeface="Microsoft YaHei UI"/>
                <a:cs typeface="Microsoft YaHei UI"/>
              </a:rPr>
              <a:t>ー</a:t>
            </a:r>
            <a:r>
              <a:rPr sz="900" b="1" spc="-150" dirty="0">
                <a:solidFill>
                  <a:srgbClr val="252525"/>
                </a:solidFill>
                <a:latin typeface="Microsoft YaHei UI"/>
                <a:cs typeface="Microsoft YaHei UI"/>
              </a:rPr>
              <a:t>タ</a:t>
            </a:r>
            <a:r>
              <a:rPr sz="900" b="1" spc="-40" dirty="0">
                <a:solidFill>
                  <a:srgbClr val="252525"/>
                </a:solidFill>
                <a:latin typeface="Microsoft YaHei UI"/>
                <a:cs typeface="Microsoft YaHei UI"/>
              </a:rPr>
              <a:t>ー番</a:t>
            </a:r>
            <a:r>
              <a:rPr sz="900" b="1" spc="-45" dirty="0">
                <a:solidFill>
                  <a:srgbClr val="252525"/>
                </a:solidFill>
                <a:latin typeface="Microsoft YaHei UI"/>
                <a:cs typeface="Microsoft YaHei UI"/>
              </a:rPr>
              <a:t>号</a:t>
            </a:r>
            <a:r>
              <a:rPr sz="900" b="1" spc="50" dirty="0">
                <a:solidFill>
                  <a:srgbClr val="252525"/>
                </a:solidFill>
                <a:latin typeface="Microsoft YaHei UI"/>
                <a:cs typeface="Microsoft YaHei UI"/>
              </a:rPr>
              <a:t>2</a:t>
            </a:r>
            <a:r>
              <a:rPr sz="900" b="1" spc="-110" dirty="0">
                <a:solidFill>
                  <a:srgbClr val="252525"/>
                </a:solidFill>
                <a:latin typeface="Microsoft YaHei UI"/>
                <a:cs typeface="Microsoft YaHei UI"/>
              </a:rPr>
              <a:t>で</a:t>
            </a:r>
            <a:endParaRPr sz="900">
              <a:latin typeface="Microsoft YaHei UI"/>
              <a:cs typeface="Microsoft YaHei UI"/>
            </a:endParaRPr>
          </a:p>
          <a:p>
            <a:pPr algn="ctr">
              <a:lnSpc>
                <a:spcPct val="100000"/>
              </a:lnSpc>
            </a:pPr>
            <a:r>
              <a:rPr sz="900" b="1" spc="-100" dirty="0">
                <a:solidFill>
                  <a:srgbClr val="252525"/>
                </a:solidFill>
                <a:latin typeface="Microsoft YaHei UI"/>
                <a:cs typeface="Microsoft YaHei UI"/>
              </a:rPr>
              <a:t>検索され</a:t>
            </a:r>
            <a:r>
              <a:rPr sz="900" b="1" spc="-95" dirty="0">
                <a:solidFill>
                  <a:srgbClr val="252525"/>
                </a:solidFill>
                <a:latin typeface="Microsoft YaHei UI"/>
                <a:cs typeface="Microsoft YaHei UI"/>
              </a:rPr>
              <a:t>た</a:t>
            </a:r>
            <a:r>
              <a:rPr sz="900" b="1" spc="-204" dirty="0">
                <a:solidFill>
                  <a:srgbClr val="252525"/>
                </a:solidFill>
                <a:latin typeface="Microsoft YaHei UI"/>
                <a:cs typeface="Microsoft YaHei UI"/>
              </a:rPr>
              <a:t>レコー</a:t>
            </a:r>
            <a:r>
              <a:rPr sz="900" b="1" spc="-200" dirty="0">
                <a:solidFill>
                  <a:srgbClr val="252525"/>
                </a:solidFill>
                <a:latin typeface="Microsoft YaHei UI"/>
                <a:cs typeface="Microsoft YaHei UI"/>
              </a:rPr>
              <a:t>ド</a:t>
            </a:r>
            <a:r>
              <a:rPr sz="900" b="1" spc="-20" dirty="0">
                <a:solidFill>
                  <a:srgbClr val="252525"/>
                </a:solidFill>
                <a:latin typeface="Microsoft YaHei UI"/>
                <a:cs typeface="Microsoft YaHei UI"/>
              </a:rPr>
              <a:t>情報が</a:t>
            </a:r>
            <a:endParaRPr sz="900">
              <a:latin typeface="Microsoft YaHei UI"/>
              <a:cs typeface="Microsoft YaHei UI"/>
            </a:endParaRPr>
          </a:p>
          <a:p>
            <a:pPr marL="12700" marR="5080" algn="ctr">
              <a:lnSpc>
                <a:spcPct val="100000"/>
              </a:lnSpc>
            </a:pPr>
            <a:r>
              <a:rPr sz="900" b="1" spc="-120" dirty="0">
                <a:solidFill>
                  <a:srgbClr val="252525"/>
                </a:solidFill>
                <a:latin typeface="Microsoft YaHei UI"/>
                <a:cs typeface="Microsoft YaHei UI"/>
              </a:rPr>
              <a:t>親、子</a:t>
            </a:r>
            <a:r>
              <a:rPr sz="900" b="1" spc="-114" dirty="0">
                <a:solidFill>
                  <a:srgbClr val="252525"/>
                </a:solidFill>
                <a:latin typeface="Microsoft YaHei UI"/>
                <a:cs typeface="Microsoft YaHei UI"/>
              </a:rPr>
              <a:t>ク</a:t>
            </a:r>
            <a:r>
              <a:rPr sz="900" b="1" spc="-195" dirty="0">
                <a:solidFill>
                  <a:srgbClr val="252525"/>
                </a:solidFill>
                <a:latin typeface="Microsoft YaHei UI"/>
                <a:cs typeface="Microsoft YaHei UI"/>
              </a:rPr>
              <a:t>ラ</a:t>
            </a:r>
            <a:r>
              <a:rPr sz="900" b="1" spc="-180" dirty="0">
                <a:solidFill>
                  <a:srgbClr val="252525"/>
                </a:solidFill>
                <a:latin typeface="Microsoft YaHei UI"/>
                <a:cs typeface="Microsoft YaHei UI"/>
              </a:rPr>
              <a:t>スタ</a:t>
            </a:r>
            <a:r>
              <a:rPr sz="900" b="1" spc="-60" dirty="0">
                <a:solidFill>
                  <a:srgbClr val="252525"/>
                </a:solidFill>
                <a:latin typeface="Microsoft YaHei UI"/>
                <a:cs typeface="Microsoft YaHei UI"/>
              </a:rPr>
              <a:t>ーに自動入力され帳票 </a:t>
            </a:r>
            <a:r>
              <a:rPr sz="900" b="1" spc="-114" dirty="0">
                <a:solidFill>
                  <a:srgbClr val="252525"/>
                </a:solidFill>
                <a:latin typeface="Microsoft YaHei UI"/>
                <a:cs typeface="Microsoft YaHei UI"/>
              </a:rPr>
              <a:t>を起動しま</a:t>
            </a:r>
            <a:r>
              <a:rPr sz="900" b="1" spc="-135" dirty="0">
                <a:solidFill>
                  <a:srgbClr val="252525"/>
                </a:solidFill>
                <a:latin typeface="Microsoft YaHei UI"/>
                <a:cs typeface="Microsoft YaHei UI"/>
              </a:rPr>
              <a:t>す</a:t>
            </a:r>
            <a:endParaRPr sz="900">
              <a:latin typeface="Microsoft YaHei UI"/>
              <a:cs typeface="Microsoft YaHei UI"/>
            </a:endParaRPr>
          </a:p>
        </p:txBody>
      </p:sp>
      <p:grpSp>
        <p:nvGrpSpPr>
          <p:cNvPr id="62" name="object 62"/>
          <p:cNvGrpSpPr/>
          <p:nvPr/>
        </p:nvGrpSpPr>
        <p:grpSpPr>
          <a:xfrm>
            <a:off x="2525267" y="2897098"/>
            <a:ext cx="1675130" cy="1006475"/>
            <a:chOff x="2525267" y="2897098"/>
            <a:chExt cx="1675130" cy="1006475"/>
          </a:xfrm>
        </p:grpSpPr>
        <p:pic>
          <p:nvPicPr>
            <p:cNvPr id="63" name="object 63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525267" y="2897098"/>
              <a:ext cx="1674876" cy="1005865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2643377" y="3015233"/>
              <a:ext cx="1443355" cy="774700"/>
            </a:xfrm>
            <a:custGeom>
              <a:avLst/>
              <a:gdLst/>
              <a:ahLst/>
              <a:cxnLst/>
              <a:rect l="l" t="t" r="r" b="b"/>
              <a:pathLst>
                <a:path w="1443354" h="774700">
                  <a:moveTo>
                    <a:pt x="0" y="129031"/>
                  </a:moveTo>
                  <a:lnTo>
                    <a:pt x="10142" y="78813"/>
                  </a:lnTo>
                  <a:lnTo>
                    <a:pt x="37798" y="37798"/>
                  </a:lnTo>
                  <a:lnTo>
                    <a:pt x="78813" y="10142"/>
                  </a:lnTo>
                  <a:lnTo>
                    <a:pt x="129032" y="0"/>
                  </a:lnTo>
                  <a:lnTo>
                    <a:pt x="1314196" y="0"/>
                  </a:lnTo>
                  <a:lnTo>
                    <a:pt x="1364414" y="10142"/>
                  </a:lnTo>
                  <a:lnTo>
                    <a:pt x="1405429" y="37798"/>
                  </a:lnTo>
                  <a:lnTo>
                    <a:pt x="1433085" y="78813"/>
                  </a:lnTo>
                  <a:lnTo>
                    <a:pt x="1443227" y="129031"/>
                  </a:lnTo>
                  <a:lnTo>
                    <a:pt x="1443227" y="645159"/>
                  </a:lnTo>
                  <a:lnTo>
                    <a:pt x="1433085" y="695378"/>
                  </a:lnTo>
                  <a:lnTo>
                    <a:pt x="1405429" y="736393"/>
                  </a:lnTo>
                  <a:lnTo>
                    <a:pt x="1364414" y="764049"/>
                  </a:lnTo>
                  <a:lnTo>
                    <a:pt x="1314196" y="774191"/>
                  </a:lnTo>
                  <a:lnTo>
                    <a:pt x="129032" y="774191"/>
                  </a:lnTo>
                  <a:lnTo>
                    <a:pt x="78813" y="764049"/>
                  </a:lnTo>
                  <a:lnTo>
                    <a:pt x="37798" y="736393"/>
                  </a:lnTo>
                  <a:lnTo>
                    <a:pt x="10142" y="695378"/>
                  </a:lnTo>
                  <a:lnTo>
                    <a:pt x="0" y="645159"/>
                  </a:lnTo>
                  <a:lnTo>
                    <a:pt x="0" y="129031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5" name="object 65"/>
          <p:cNvSpPr txBox="1"/>
          <p:nvPr/>
        </p:nvSpPr>
        <p:spPr>
          <a:xfrm>
            <a:off x="1820926" y="3821684"/>
            <a:ext cx="7012305" cy="4578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データー番号</a:t>
            </a:r>
            <a:r>
              <a:rPr sz="1400" spc="295" dirty="0">
                <a:solidFill>
                  <a:srgbClr val="252525"/>
                </a:solidFill>
                <a:latin typeface="SimSun"/>
                <a:cs typeface="SimSun"/>
              </a:rPr>
              <a:t>=2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から→</a:t>
            </a:r>
            <a:r>
              <a:rPr sz="1400" spc="-15" dirty="0">
                <a:solidFill>
                  <a:srgbClr val="252525"/>
                </a:solidFill>
                <a:latin typeface="SimSun"/>
                <a:cs typeface="SimSun"/>
              </a:rPr>
              <a:t>指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定さ</a:t>
            </a:r>
            <a:r>
              <a:rPr sz="1400" spc="-15" dirty="0">
                <a:solidFill>
                  <a:srgbClr val="252525"/>
                </a:solidFill>
                <a:latin typeface="SimSun"/>
                <a:cs typeface="SimSun"/>
              </a:rPr>
              <a:t>れ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たユ</a:t>
            </a:r>
            <a:r>
              <a:rPr sz="1400" spc="-15" dirty="0">
                <a:solidFill>
                  <a:srgbClr val="252525"/>
                </a:solidFill>
                <a:latin typeface="SimSun"/>
                <a:cs typeface="SimSun"/>
              </a:rPr>
              <a:t>ー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ザー</a:t>
            </a:r>
            <a:r>
              <a:rPr sz="1400" spc="-15" dirty="0">
                <a:solidFill>
                  <a:srgbClr val="252525"/>
                </a:solidFill>
                <a:latin typeface="SimSun"/>
                <a:cs typeface="SimSun"/>
              </a:rPr>
              <a:t>カ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スタ</a:t>
            </a:r>
            <a:r>
              <a:rPr sz="1400" spc="-15" dirty="0">
                <a:solidFill>
                  <a:srgbClr val="252525"/>
                </a:solidFill>
                <a:latin typeface="SimSun"/>
                <a:cs typeface="SimSun"/>
              </a:rPr>
              <a:t>ム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マス</a:t>
            </a:r>
            <a:r>
              <a:rPr sz="1400" spc="-15" dirty="0">
                <a:solidFill>
                  <a:srgbClr val="252525"/>
                </a:solidFill>
                <a:latin typeface="SimSun"/>
                <a:cs typeface="SimSun"/>
              </a:rPr>
              <a:t>タ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ーか</a:t>
            </a:r>
            <a:r>
              <a:rPr sz="1400" spc="-15" dirty="0">
                <a:solidFill>
                  <a:srgbClr val="252525"/>
                </a:solidFill>
                <a:latin typeface="SimSun"/>
                <a:cs typeface="SimSun"/>
              </a:rPr>
              <a:t>ら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レコ</a:t>
            </a:r>
            <a:r>
              <a:rPr sz="1400" spc="-15" dirty="0">
                <a:solidFill>
                  <a:srgbClr val="252525"/>
                </a:solidFill>
                <a:latin typeface="SimSun"/>
                <a:cs typeface="SimSun"/>
              </a:rPr>
              <a:t>ー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ドキー</a:t>
            </a:r>
            <a:endParaRPr sz="14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1400" spc="45" dirty="0">
                <a:solidFill>
                  <a:srgbClr val="252525"/>
                </a:solidFill>
                <a:latin typeface="SimSun"/>
                <a:cs typeface="SimSun"/>
              </a:rPr>
              <a:t>=</a:t>
            </a:r>
            <a:r>
              <a:rPr sz="1400" spc="45" dirty="0">
                <a:solidFill>
                  <a:srgbClr val="252525"/>
                </a:solidFill>
                <a:latin typeface="Calibri"/>
                <a:cs typeface="Calibri"/>
              </a:rPr>
              <a:t>ID00005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のマスターデーターを取得して指</a:t>
            </a:r>
            <a:r>
              <a:rPr sz="1400" spc="-15" dirty="0">
                <a:solidFill>
                  <a:srgbClr val="252525"/>
                </a:solidFill>
                <a:latin typeface="SimSun"/>
                <a:cs typeface="SimSun"/>
              </a:rPr>
              <a:t>定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され</a:t>
            </a:r>
            <a:r>
              <a:rPr sz="1400" spc="-15" dirty="0">
                <a:solidFill>
                  <a:srgbClr val="252525"/>
                </a:solidFill>
                <a:latin typeface="SimSun"/>
                <a:cs typeface="SimSun"/>
              </a:rPr>
              <a:t>た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複数</a:t>
            </a:r>
            <a:r>
              <a:rPr sz="1400" spc="-15" dirty="0">
                <a:solidFill>
                  <a:srgbClr val="252525"/>
                </a:solidFill>
                <a:latin typeface="SimSun"/>
                <a:cs typeface="SimSun"/>
              </a:rPr>
              <a:t>の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クラ</a:t>
            </a:r>
            <a:r>
              <a:rPr sz="1400" spc="-15" dirty="0">
                <a:solidFill>
                  <a:srgbClr val="252525"/>
                </a:solidFill>
                <a:latin typeface="SimSun"/>
                <a:cs typeface="SimSun"/>
              </a:rPr>
              <a:t>ス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ター</a:t>
            </a:r>
            <a:r>
              <a:rPr sz="1400" spc="-15" dirty="0">
                <a:solidFill>
                  <a:srgbClr val="252525"/>
                </a:solidFill>
                <a:latin typeface="SimSun"/>
                <a:cs typeface="SimSun"/>
              </a:rPr>
              <a:t>へ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自動</a:t>
            </a:r>
            <a:r>
              <a:rPr sz="1400" spc="-15" dirty="0">
                <a:solidFill>
                  <a:srgbClr val="252525"/>
                </a:solidFill>
                <a:latin typeface="SimSun"/>
                <a:cs typeface="SimSun"/>
              </a:rPr>
              <a:t>入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力す</a:t>
            </a:r>
            <a:r>
              <a:rPr sz="1400" spc="-15" dirty="0">
                <a:solidFill>
                  <a:srgbClr val="252525"/>
                </a:solidFill>
                <a:latin typeface="SimSun"/>
                <a:cs typeface="SimSun"/>
              </a:rPr>
              <a:t>る</a:t>
            </a:r>
            <a:r>
              <a:rPr sz="1400" dirty="0">
                <a:solidFill>
                  <a:srgbClr val="252525"/>
                </a:solidFill>
                <a:latin typeface="SimSun"/>
                <a:cs typeface="SimSun"/>
              </a:rPr>
              <a:t>。</a:t>
            </a:r>
            <a:endParaRPr sz="1400">
              <a:latin typeface="SimSun"/>
              <a:cs typeface="SimSun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1734439" y="3789426"/>
            <a:ext cx="1647189" cy="1637030"/>
          </a:xfrm>
          <a:custGeom>
            <a:avLst/>
            <a:gdLst/>
            <a:ahLst/>
            <a:cxnLst/>
            <a:rect l="l" t="t" r="r" b="b"/>
            <a:pathLst>
              <a:path w="1647189" h="1637029">
                <a:moveTo>
                  <a:pt x="181591" y="1565163"/>
                </a:moveTo>
                <a:lnTo>
                  <a:pt x="109855" y="1607058"/>
                </a:lnTo>
                <a:lnTo>
                  <a:pt x="105122" y="1611254"/>
                </a:lnTo>
                <a:lnTo>
                  <a:pt x="102473" y="1616725"/>
                </a:lnTo>
                <a:lnTo>
                  <a:pt x="102086" y="1622792"/>
                </a:lnTo>
                <a:lnTo>
                  <a:pt x="104140" y="1628775"/>
                </a:lnTo>
                <a:lnTo>
                  <a:pt x="108281" y="1633454"/>
                </a:lnTo>
                <a:lnTo>
                  <a:pt x="113744" y="1636109"/>
                </a:lnTo>
                <a:lnTo>
                  <a:pt x="119802" y="1636525"/>
                </a:lnTo>
                <a:lnTo>
                  <a:pt x="125730" y="1634489"/>
                </a:lnTo>
                <a:lnTo>
                  <a:pt x="217387" y="1581023"/>
                </a:lnTo>
                <a:lnTo>
                  <a:pt x="213106" y="1581023"/>
                </a:lnTo>
                <a:lnTo>
                  <a:pt x="213106" y="1578864"/>
                </a:lnTo>
                <a:lnTo>
                  <a:pt x="205105" y="1578864"/>
                </a:lnTo>
                <a:lnTo>
                  <a:pt x="181591" y="1565163"/>
                </a:lnTo>
                <a:close/>
              </a:path>
              <a:path w="1647189" h="1637029">
                <a:moveTo>
                  <a:pt x="1614932" y="719582"/>
                </a:moveTo>
                <a:lnTo>
                  <a:pt x="7112" y="719582"/>
                </a:lnTo>
                <a:lnTo>
                  <a:pt x="0" y="726694"/>
                </a:lnTo>
                <a:lnTo>
                  <a:pt x="0" y="1573911"/>
                </a:lnTo>
                <a:lnTo>
                  <a:pt x="7112" y="1581023"/>
                </a:lnTo>
                <a:lnTo>
                  <a:pt x="154435" y="1581023"/>
                </a:lnTo>
                <a:lnTo>
                  <a:pt x="181591" y="1565163"/>
                </a:lnTo>
                <a:lnTo>
                  <a:pt x="31750" y="1565148"/>
                </a:lnTo>
                <a:lnTo>
                  <a:pt x="15875" y="1549273"/>
                </a:lnTo>
                <a:lnTo>
                  <a:pt x="31750" y="1549273"/>
                </a:lnTo>
                <a:lnTo>
                  <a:pt x="31750" y="751332"/>
                </a:lnTo>
                <a:lnTo>
                  <a:pt x="15875" y="751332"/>
                </a:lnTo>
                <a:lnTo>
                  <a:pt x="31750" y="735457"/>
                </a:lnTo>
                <a:lnTo>
                  <a:pt x="1614932" y="735457"/>
                </a:lnTo>
                <a:lnTo>
                  <a:pt x="1614932" y="719582"/>
                </a:lnTo>
                <a:close/>
              </a:path>
              <a:path w="1647189" h="1637029">
                <a:moveTo>
                  <a:pt x="217337" y="1549273"/>
                </a:moveTo>
                <a:lnTo>
                  <a:pt x="213106" y="1549273"/>
                </a:lnTo>
                <a:lnTo>
                  <a:pt x="213106" y="1581023"/>
                </a:lnTo>
                <a:lnTo>
                  <a:pt x="217387" y="1581023"/>
                </a:lnTo>
                <a:lnTo>
                  <a:pt x="244602" y="1565148"/>
                </a:lnTo>
                <a:lnTo>
                  <a:pt x="217337" y="1549273"/>
                </a:lnTo>
                <a:close/>
              </a:path>
              <a:path w="1647189" h="1637029">
                <a:moveTo>
                  <a:pt x="205105" y="1551432"/>
                </a:moveTo>
                <a:lnTo>
                  <a:pt x="181591" y="1565163"/>
                </a:lnTo>
                <a:lnTo>
                  <a:pt x="205105" y="1578864"/>
                </a:lnTo>
                <a:lnTo>
                  <a:pt x="205105" y="1551432"/>
                </a:lnTo>
                <a:close/>
              </a:path>
              <a:path w="1647189" h="1637029">
                <a:moveTo>
                  <a:pt x="213106" y="1551432"/>
                </a:moveTo>
                <a:lnTo>
                  <a:pt x="205105" y="1551432"/>
                </a:lnTo>
                <a:lnTo>
                  <a:pt x="205105" y="1578864"/>
                </a:lnTo>
                <a:lnTo>
                  <a:pt x="213106" y="1578864"/>
                </a:lnTo>
                <a:lnTo>
                  <a:pt x="213106" y="1551432"/>
                </a:lnTo>
                <a:close/>
              </a:path>
              <a:path w="1647189" h="1637029">
                <a:moveTo>
                  <a:pt x="119802" y="1493879"/>
                </a:moveTo>
                <a:lnTo>
                  <a:pt x="113744" y="1494266"/>
                </a:lnTo>
                <a:lnTo>
                  <a:pt x="108281" y="1496915"/>
                </a:lnTo>
                <a:lnTo>
                  <a:pt x="104140" y="1501648"/>
                </a:lnTo>
                <a:lnTo>
                  <a:pt x="102086" y="1507577"/>
                </a:lnTo>
                <a:lnTo>
                  <a:pt x="102473" y="1513649"/>
                </a:lnTo>
                <a:lnTo>
                  <a:pt x="105122" y="1519150"/>
                </a:lnTo>
                <a:lnTo>
                  <a:pt x="109855" y="1523365"/>
                </a:lnTo>
                <a:lnTo>
                  <a:pt x="181591" y="1565163"/>
                </a:lnTo>
                <a:lnTo>
                  <a:pt x="205105" y="1551432"/>
                </a:lnTo>
                <a:lnTo>
                  <a:pt x="213106" y="1551432"/>
                </a:lnTo>
                <a:lnTo>
                  <a:pt x="213106" y="1549273"/>
                </a:lnTo>
                <a:lnTo>
                  <a:pt x="217337" y="1549273"/>
                </a:lnTo>
                <a:lnTo>
                  <a:pt x="125730" y="1495933"/>
                </a:lnTo>
                <a:lnTo>
                  <a:pt x="119802" y="1493879"/>
                </a:lnTo>
                <a:close/>
              </a:path>
              <a:path w="1647189" h="1637029">
                <a:moveTo>
                  <a:pt x="31750" y="1549273"/>
                </a:moveTo>
                <a:lnTo>
                  <a:pt x="15875" y="1549273"/>
                </a:lnTo>
                <a:lnTo>
                  <a:pt x="31750" y="1565148"/>
                </a:lnTo>
                <a:lnTo>
                  <a:pt x="31750" y="1549273"/>
                </a:lnTo>
                <a:close/>
              </a:path>
              <a:path w="1647189" h="1637029">
                <a:moveTo>
                  <a:pt x="154319" y="1549273"/>
                </a:moveTo>
                <a:lnTo>
                  <a:pt x="31750" y="1549273"/>
                </a:lnTo>
                <a:lnTo>
                  <a:pt x="31750" y="1565148"/>
                </a:lnTo>
                <a:lnTo>
                  <a:pt x="181564" y="1565148"/>
                </a:lnTo>
                <a:lnTo>
                  <a:pt x="154319" y="1549273"/>
                </a:lnTo>
                <a:close/>
              </a:path>
              <a:path w="1647189" h="1637029">
                <a:moveTo>
                  <a:pt x="31750" y="735457"/>
                </a:moveTo>
                <a:lnTo>
                  <a:pt x="15875" y="751332"/>
                </a:lnTo>
                <a:lnTo>
                  <a:pt x="31750" y="751332"/>
                </a:lnTo>
                <a:lnTo>
                  <a:pt x="31750" y="735457"/>
                </a:lnTo>
                <a:close/>
              </a:path>
              <a:path w="1647189" h="1637029">
                <a:moveTo>
                  <a:pt x="1646682" y="719582"/>
                </a:moveTo>
                <a:lnTo>
                  <a:pt x="1630807" y="719582"/>
                </a:lnTo>
                <a:lnTo>
                  <a:pt x="1614932" y="735457"/>
                </a:lnTo>
                <a:lnTo>
                  <a:pt x="31750" y="735457"/>
                </a:lnTo>
                <a:lnTo>
                  <a:pt x="31750" y="751332"/>
                </a:lnTo>
                <a:lnTo>
                  <a:pt x="1639570" y="751332"/>
                </a:lnTo>
                <a:lnTo>
                  <a:pt x="1646682" y="744219"/>
                </a:lnTo>
                <a:lnTo>
                  <a:pt x="1646682" y="719582"/>
                </a:lnTo>
                <a:close/>
              </a:path>
              <a:path w="1647189" h="1637029">
                <a:moveTo>
                  <a:pt x="1646682" y="0"/>
                </a:moveTo>
                <a:lnTo>
                  <a:pt x="1614932" y="0"/>
                </a:lnTo>
                <a:lnTo>
                  <a:pt x="1614932" y="735457"/>
                </a:lnTo>
                <a:lnTo>
                  <a:pt x="1630807" y="719582"/>
                </a:lnTo>
                <a:lnTo>
                  <a:pt x="1646682" y="719582"/>
                </a:lnTo>
                <a:lnTo>
                  <a:pt x="1646682" y="0"/>
                </a:lnTo>
                <a:close/>
              </a:path>
            </a:pathLst>
          </a:custGeom>
          <a:solidFill>
            <a:srgbClr val="7ACF2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32</a:t>
            </a:fld>
            <a:endParaRPr dirty="0"/>
          </a:p>
        </p:txBody>
      </p:sp>
      <p:sp>
        <p:nvSpPr>
          <p:cNvPr id="68" name="object 6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99741" y="2279396"/>
            <a:ext cx="413321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770" dirty="0"/>
              <a:t>通知メッセ</a:t>
            </a:r>
            <a:r>
              <a:rPr spc="-760" dirty="0"/>
              <a:t>ー</a:t>
            </a:r>
            <a:r>
              <a:rPr spc="-855" dirty="0"/>
              <a:t>ジ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33</a:t>
            </a:fld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606361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FFFF"/>
                </a:solidFill>
                <a:latin typeface="Microsoft YaHei"/>
                <a:cs typeface="Microsoft YaHei"/>
              </a:rPr>
              <a:t>通知メッセージ（定義、帳票に設</a:t>
            </a:r>
            <a:r>
              <a:rPr sz="2800" dirty="0">
                <a:solidFill>
                  <a:srgbClr val="FFFFFF"/>
                </a:solidFill>
                <a:latin typeface="Microsoft YaHei"/>
                <a:cs typeface="Microsoft YaHei"/>
              </a:rPr>
              <a:t>定</a:t>
            </a:r>
            <a:r>
              <a:rPr sz="2800" spc="-5" dirty="0">
                <a:solidFill>
                  <a:srgbClr val="FFFFFF"/>
                </a:solidFill>
                <a:latin typeface="Microsoft YaHei"/>
                <a:cs typeface="Microsoft YaHei"/>
              </a:rPr>
              <a:t>）</a:t>
            </a:r>
            <a:endParaRPr sz="2800">
              <a:latin typeface="Microsoft YaHei"/>
              <a:cs typeface="Microsoft YaHe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58267" y="618549"/>
            <a:ext cx="8182609" cy="5042535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solidFill>
                  <a:srgbClr val="252525"/>
                </a:solidFill>
                <a:latin typeface="SimSun"/>
                <a:cs typeface="SimSun"/>
              </a:rPr>
              <a:t>通知メッセージ（自動帳票作成で</a:t>
            </a:r>
            <a:r>
              <a:rPr sz="2800" dirty="0">
                <a:solidFill>
                  <a:srgbClr val="252525"/>
                </a:solidFill>
                <a:latin typeface="SimSun"/>
                <a:cs typeface="SimSun"/>
              </a:rPr>
              <a:t>の</a:t>
            </a:r>
            <a:r>
              <a:rPr sz="2800" spc="-5" dirty="0">
                <a:solidFill>
                  <a:srgbClr val="252525"/>
                </a:solidFill>
                <a:latin typeface="SimSun"/>
                <a:cs typeface="SimSun"/>
              </a:rPr>
              <a:t>設定</a:t>
            </a:r>
            <a:r>
              <a:rPr sz="2800" dirty="0">
                <a:solidFill>
                  <a:srgbClr val="252525"/>
                </a:solidFill>
                <a:latin typeface="SimSun"/>
                <a:cs typeface="SimSun"/>
              </a:rPr>
              <a:t>が</a:t>
            </a:r>
            <a:r>
              <a:rPr sz="2800" spc="-5" dirty="0">
                <a:solidFill>
                  <a:srgbClr val="252525"/>
                </a:solidFill>
                <a:latin typeface="SimSun"/>
                <a:cs typeface="SimSun"/>
              </a:rPr>
              <a:t>可能）</a:t>
            </a:r>
            <a:endParaRPr sz="2800">
              <a:latin typeface="SimSun"/>
              <a:cs typeface="SimSun"/>
            </a:endParaRPr>
          </a:p>
          <a:p>
            <a:pPr marL="756285" lvl="1" indent="-287020">
              <a:lnSpc>
                <a:spcPct val="100000"/>
              </a:lnSpc>
              <a:spcBef>
                <a:spcPts val="640"/>
              </a:spcBef>
              <a:buFont typeface="Arial"/>
              <a:buChar char="–"/>
              <a:tabLst>
                <a:tab pos="756920" algn="l"/>
              </a:tabLst>
            </a:pPr>
            <a:r>
              <a:rPr sz="2400" dirty="0">
                <a:solidFill>
                  <a:srgbClr val="252525"/>
                </a:solidFill>
                <a:latin typeface="SimSun"/>
                <a:cs typeface="SimSun"/>
              </a:rPr>
              <a:t>メッセージヘッダー</a:t>
            </a:r>
            <a:endParaRPr sz="2400">
              <a:latin typeface="SimSun"/>
              <a:cs typeface="SimSun"/>
            </a:endParaRPr>
          </a:p>
          <a:p>
            <a:pPr marL="756285" lvl="1" indent="-287020">
              <a:lnSpc>
                <a:spcPct val="100000"/>
              </a:lnSpc>
              <a:spcBef>
                <a:spcPts val="575"/>
              </a:spcBef>
              <a:buFont typeface="Arial"/>
              <a:buChar char="–"/>
              <a:tabLst>
                <a:tab pos="756920" algn="l"/>
              </a:tabLst>
            </a:pPr>
            <a:r>
              <a:rPr sz="2400" dirty="0">
                <a:solidFill>
                  <a:srgbClr val="252525"/>
                </a:solidFill>
                <a:latin typeface="SimSun"/>
                <a:cs typeface="SimSun"/>
              </a:rPr>
              <a:t>メッセージアイコン</a:t>
            </a:r>
            <a:endParaRPr sz="2400">
              <a:latin typeface="SimSun"/>
              <a:cs typeface="SimSun"/>
            </a:endParaRPr>
          </a:p>
          <a:p>
            <a:pPr marL="1155700" lvl="2" indent="-229235">
              <a:lnSpc>
                <a:spcPct val="100000"/>
              </a:lnSpc>
              <a:spcBef>
                <a:spcPts val="535"/>
              </a:spcBef>
              <a:buFont typeface="Arial"/>
              <a:buChar char="•"/>
              <a:tabLst>
                <a:tab pos="1155700" algn="l"/>
                <a:tab pos="1156335" algn="l"/>
                <a:tab pos="3441700" algn="l"/>
                <a:tab pos="5728335" algn="l"/>
              </a:tabLst>
            </a:pPr>
            <a:r>
              <a:rPr sz="2000" dirty="0">
                <a:solidFill>
                  <a:srgbClr val="252525"/>
                </a:solidFill>
                <a:latin typeface="SimSun"/>
                <a:cs typeface="SimSun"/>
              </a:rPr>
              <a:t>情報	注意	警告</a:t>
            </a:r>
            <a:endParaRPr sz="2000">
              <a:latin typeface="SimSun"/>
              <a:cs typeface="SimSun"/>
            </a:endParaRPr>
          </a:p>
          <a:p>
            <a:pPr lvl="2">
              <a:lnSpc>
                <a:spcPct val="100000"/>
              </a:lnSpc>
              <a:spcBef>
                <a:spcPts val="5"/>
              </a:spcBef>
              <a:buClr>
                <a:srgbClr val="252525"/>
              </a:buClr>
              <a:buFont typeface="Arial"/>
              <a:buChar char="•"/>
            </a:pPr>
            <a:endParaRPr sz="4150">
              <a:latin typeface="SimSun"/>
              <a:cs typeface="SimSun"/>
            </a:endParaRPr>
          </a:p>
          <a:p>
            <a:pPr marL="756285" lvl="1" indent="-287020">
              <a:lnSpc>
                <a:spcPct val="100000"/>
              </a:lnSpc>
              <a:spcBef>
                <a:spcPts val="5"/>
              </a:spcBef>
              <a:buFont typeface="Arial"/>
              <a:buChar char="–"/>
              <a:tabLst>
                <a:tab pos="756920" algn="l"/>
              </a:tabLst>
            </a:pPr>
            <a:r>
              <a:rPr sz="2400" dirty="0">
                <a:solidFill>
                  <a:srgbClr val="252525"/>
                </a:solidFill>
                <a:latin typeface="SimSun"/>
                <a:cs typeface="SimSun"/>
              </a:rPr>
              <a:t>メッセージ本文</a:t>
            </a:r>
            <a:endParaRPr sz="2400">
              <a:latin typeface="SimSun"/>
              <a:cs typeface="SimSun"/>
            </a:endParaRPr>
          </a:p>
          <a:p>
            <a:pPr marL="756285" lvl="1" indent="-287020">
              <a:lnSpc>
                <a:spcPct val="100000"/>
              </a:lnSpc>
              <a:spcBef>
                <a:spcPts val="575"/>
              </a:spcBef>
              <a:buFont typeface="Arial"/>
              <a:buChar char="–"/>
              <a:tabLst>
                <a:tab pos="756920" algn="l"/>
              </a:tabLst>
            </a:pPr>
            <a:r>
              <a:rPr sz="2400" dirty="0">
                <a:solidFill>
                  <a:srgbClr val="252525"/>
                </a:solidFill>
                <a:latin typeface="SimSun"/>
                <a:cs typeface="SimSun"/>
              </a:rPr>
              <a:t>メッセージ画像ヘッダー</a:t>
            </a:r>
            <a:endParaRPr sz="2400">
              <a:latin typeface="SimSun"/>
              <a:cs typeface="SimSun"/>
            </a:endParaRPr>
          </a:p>
          <a:p>
            <a:pPr marL="756285" lvl="1" indent="-287020">
              <a:lnSpc>
                <a:spcPct val="100000"/>
              </a:lnSpc>
              <a:spcBef>
                <a:spcPts val="580"/>
              </a:spcBef>
              <a:buFont typeface="Arial"/>
              <a:buChar char="–"/>
              <a:tabLst>
                <a:tab pos="756920" algn="l"/>
              </a:tabLst>
            </a:pPr>
            <a:r>
              <a:rPr sz="2400" dirty="0">
                <a:solidFill>
                  <a:srgbClr val="252525"/>
                </a:solidFill>
                <a:latin typeface="SimSun"/>
                <a:cs typeface="SimSun"/>
              </a:rPr>
              <a:t>メッセージ画像</a:t>
            </a:r>
            <a:endParaRPr sz="2400">
              <a:latin typeface="SimSun"/>
              <a:cs typeface="SimSun"/>
            </a:endParaRPr>
          </a:p>
          <a:p>
            <a:pPr marL="756285" lvl="1" indent="-287020">
              <a:lnSpc>
                <a:spcPct val="100000"/>
              </a:lnSpc>
              <a:spcBef>
                <a:spcPts val="575"/>
              </a:spcBef>
              <a:buFont typeface="Arial"/>
              <a:buChar char="–"/>
              <a:tabLst>
                <a:tab pos="756920" algn="l"/>
              </a:tabLst>
            </a:pPr>
            <a:r>
              <a:rPr sz="2400" dirty="0">
                <a:solidFill>
                  <a:srgbClr val="252525"/>
                </a:solidFill>
                <a:latin typeface="SimSun"/>
                <a:cs typeface="SimSun"/>
              </a:rPr>
              <a:t>参</a:t>
            </a:r>
            <a:r>
              <a:rPr sz="2400" spc="-5" dirty="0">
                <a:solidFill>
                  <a:srgbClr val="252525"/>
                </a:solidFill>
                <a:latin typeface="SimSun"/>
                <a:cs typeface="SimSun"/>
              </a:rPr>
              <a:t>照</a:t>
            </a:r>
            <a:r>
              <a:rPr sz="2400" spc="375" dirty="0">
                <a:solidFill>
                  <a:srgbClr val="252525"/>
                </a:solidFill>
                <a:latin typeface="SimSun"/>
                <a:cs typeface="SimSun"/>
              </a:rPr>
              <a:t>URL</a:t>
            </a:r>
            <a:endParaRPr sz="2400">
              <a:latin typeface="SimSun"/>
              <a:cs typeface="SimSun"/>
            </a:endParaRPr>
          </a:p>
          <a:p>
            <a:pPr marL="756285" lvl="1" indent="-287020">
              <a:lnSpc>
                <a:spcPct val="100000"/>
              </a:lnSpc>
              <a:spcBef>
                <a:spcPts val="575"/>
              </a:spcBef>
              <a:buFont typeface="Arial"/>
              <a:buChar char="–"/>
              <a:tabLst>
                <a:tab pos="756920" algn="l"/>
              </a:tabLst>
            </a:pPr>
            <a:r>
              <a:rPr sz="2400" dirty="0">
                <a:solidFill>
                  <a:srgbClr val="252525"/>
                </a:solidFill>
                <a:latin typeface="SimSun"/>
                <a:cs typeface="SimSun"/>
              </a:rPr>
              <a:t>利用開始日</a:t>
            </a:r>
            <a:endParaRPr sz="2400">
              <a:latin typeface="SimSun"/>
              <a:cs typeface="SimSun"/>
            </a:endParaRPr>
          </a:p>
          <a:p>
            <a:pPr marL="756285" lvl="1" indent="-287020">
              <a:lnSpc>
                <a:spcPct val="100000"/>
              </a:lnSpc>
              <a:spcBef>
                <a:spcPts val="580"/>
              </a:spcBef>
              <a:buFont typeface="Arial"/>
              <a:buChar char="–"/>
              <a:tabLst>
                <a:tab pos="756920" algn="l"/>
              </a:tabLst>
            </a:pPr>
            <a:r>
              <a:rPr sz="2400" dirty="0">
                <a:solidFill>
                  <a:srgbClr val="252525"/>
                </a:solidFill>
                <a:latin typeface="SimSun"/>
                <a:cs typeface="SimSun"/>
              </a:rPr>
              <a:t>利用終了日</a:t>
            </a:r>
            <a:endParaRPr sz="2400">
              <a:latin typeface="SimSun"/>
              <a:cs typeface="SimSu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08481" y="2167184"/>
            <a:ext cx="695660" cy="70589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10659" y="2163308"/>
            <a:ext cx="485775" cy="70450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44908" y="2235707"/>
            <a:ext cx="673940" cy="648911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34</a:t>
            </a:fld>
            <a:endParaRPr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1186814"/>
            <a:ext cx="8338820" cy="4947920"/>
            <a:chOff x="-12700" y="1186814"/>
            <a:chExt cx="8338820" cy="494792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6572" y="1196339"/>
              <a:ext cx="7549896" cy="4715536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761809" y="1191577"/>
              <a:ext cx="7559675" cy="4938395"/>
            </a:xfrm>
            <a:custGeom>
              <a:avLst/>
              <a:gdLst/>
              <a:ahLst/>
              <a:cxnLst/>
              <a:rect l="l" t="t" r="r" b="b"/>
              <a:pathLst>
                <a:path w="7559675" h="4938395">
                  <a:moveTo>
                    <a:pt x="0" y="4938140"/>
                  </a:moveTo>
                  <a:lnTo>
                    <a:pt x="7559421" y="4938140"/>
                  </a:lnTo>
                  <a:lnTo>
                    <a:pt x="7559421" y="0"/>
                  </a:lnTo>
                  <a:lnTo>
                    <a:pt x="0" y="0"/>
                  </a:lnTo>
                  <a:lnTo>
                    <a:pt x="0" y="4938140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6927" y="2043709"/>
              <a:ext cx="1633727" cy="50137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85037" y="2161793"/>
              <a:ext cx="1402080" cy="269875"/>
            </a:xfrm>
            <a:custGeom>
              <a:avLst/>
              <a:gdLst/>
              <a:ahLst/>
              <a:cxnLst/>
              <a:rect l="l" t="t" r="r" b="b"/>
              <a:pathLst>
                <a:path w="1402080" h="269875">
                  <a:moveTo>
                    <a:pt x="0" y="44957"/>
                  </a:moveTo>
                  <a:lnTo>
                    <a:pt x="3533" y="27431"/>
                  </a:lnTo>
                  <a:lnTo>
                    <a:pt x="13168" y="13144"/>
                  </a:lnTo>
                  <a:lnTo>
                    <a:pt x="27458" y="3524"/>
                  </a:lnTo>
                  <a:lnTo>
                    <a:pt x="44957" y="0"/>
                  </a:lnTo>
                  <a:lnTo>
                    <a:pt x="1357122" y="0"/>
                  </a:lnTo>
                  <a:lnTo>
                    <a:pt x="1374648" y="3524"/>
                  </a:lnTo>
                  <a:lnTo>
                    <a:pt x="1388935" y="13144"/>
                  </a:lnTo>
                  <a:lnTo>
                    <a:pt x="1398555" y="27431"/>
                  </a:lnTo>
                  <a:lnTo>
                    <a:pt x="1402080" y="44957"/>
                  </a:lnTo>
                  <a:lnTo>
                    <a:pt x="1402080" y="224789"/>
                  </a:lnTo>
                  <a:lnTo>
                    <a:pt x="1398555" y="242315"/>
                  </a:lnTo>
                  <a:lnTo>
                    <a:pt x="1388935" y="256603"/>
                  </a:lnTo>
                  <a:lnTo>
                    <a:pt x="1374648" y="266223"/>
                  </a:lnTo>
                  <a:lnTo>
                    <a:pt x="1357122" y="269747"/>
                  </a:lnTo>
                  <a:lnTo>
                    <a:pt x="44957" y="269747"/>
                  </a:lnTo>
                  <a:lnTo>
                    <a:pt x="27458" y="266223"/>
                  </a:lnTo>
                  <a:lnTo>
                    <a:pt x="13168" y="256603"/>
                  </a:lnTo>
                  <a:lnTo>
                    <a:pt x="3533" y="242315"/>
                  </a:lnTo>
                  <a:lnTo>
                    <a:pt x="0" y="224789"/>
                  </a:lnTo>
                  <a:lnTo>
                    <a:pt x="0" y="44957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2543555"/>
              <a:ext cx="1087755" cy="726440"/>
            </a:xfrm>
            <a:custGeom>
              <a:avLst/>
              <a:gdLst/>
              <a:ahLst/>
              <a:cxnLst/>
              <a:rect l="l" t="t" r="r" b="b"/>
              <a:pathLst>
                <a:path w="1087755" h="726439">
                  <a:moveTo>
                    <a:pt x="1087374" y="329946"/>
                  </a:moveTo>
                  <a:lnTo>
                    <a:pt x="0" y="329946"/>
                  </a:lnTo>
                  <a:lnTo>
                    <a:pt x="0" y="726186"/>
                  </a:lnTo>
                  <a:lnTo>
                    <a:pt x="1087374" y="726186"/>
                  </a:lnTo>
                  <a:lnTo>
                    <a:pt x="1087374" y="329946"/>
                  </a:lnTo>
                  <a:close/>
                </a:path>
                <a:path w="1087755" h="726439">
                  <a:moveTo>
                    <a:pt x="1043965" y="0"/>
                  </a:moveTo>
                  <a:lnTo>
                    <a:pt x="580644" y="329946"/>
                  </a:lnTo>
                  <a:lnTo>
                    <a:pt x="884682" y="329946"/>
                  </a:lnTo>
                  <a:lnTo>
                    <a:pt x="1043965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0" y="2543555"/>
              <a:ext cx="1087755" cy="726440"/>
            </a:xfrm>
            <a:custGeom>
              <a:avLst/>
              <a:gdLst/>
              <a:ahLst/>
              <a:cxnLst/>
              <a:rect l="l" t="t" r="r" b="b"/>
              <a:pathLst>
                <a:path w="1087755" h="726439">
                  <a:moveTo>
                    <a:pt x="0" y="329946"/>
                  </a:moveTo>
                  <a:lnTo>
                    <a:pt x="580644" y="329946"/>
                  </a:lnTo>
                  <a:lnTo>
                    <a:pt x="1043965" y="0"/>
                  </a:lnTo>
                  <a:lnTo>
                    <a:pt x="884682" y="329946"/>
                  </a:lnTo>
                  <a:lnTo>
                    <a:pt x="1087374" y="329946"/>
                  </a:lnTo>
                  <a:lnTo>
                    <a:pt x="1087374" y="395986"/>
                  </a:lnTo>
                  <a:lnTo>
                    <a:pt x="1087374" y="495046"/>
                  </a:lnTo>
                  <a:lnTo>
                    <a:pt x="1087374" y="726186"/>
                  </a:lnTo>
                  <a:lnTo>
                    <a:pt x="884682" y="726186"/>
                  </a:lnTo>
                  <a:lnTo>
                    <a:pt x="580644" y="726186"/>
                  </a:lnTo>
                  <a:lnTo>
                    <a:pt x="0" y="726186"/>
                  </a:lnTo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57047" y="27558"/>
            <a:ext cx="677481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263900" algn="l"/>
              </a:tabLst>
            </a:pPr>
            <a:r>
              <a:rPr sz="3200" dirty="0">
                <a:solidFill>
                  <a:srgbClr val="FFFFFF"/>
                </a:solidFill>
                <a:latin typeface="Microsoft YaHei"/>
                <a:cs typeface="Microsoft YaHei"/>
              </a:rPr>
              <a:t>通知メッセージ	</a:t>
            </a:r>
            <a:r>
              <a:rPr sz="3200" spc="50" dirty="0">
                <a:solidFill>
                  <a:srgbClr val="FFFFFF"/>
                </a:solidFill>
                <a:latin typeface="Microsoft YaHei"/>
                <a:cs typeface="Microsoft YaHei"/>
              </a:rPr>
              <a:t>Manage</a:t>
            </a:r>
            <a:r>
              <a:rPr sz="3200" spc="25" dirty="0">
                <a:solidFill>
                  <a:srgbClr val="FFFFFF"/>
                </a:solidFill>
                <a:latin typeface="Microsoft YaHei"/>
                <a:cs typeface="Microsoft YaHei"/>
              </a:rPr>
              <a:t>r</a:t>
            </a:r>
            <a:r>
              <a:rPr sz="3200" dirty="0">
                <a:solidFill>
                  <a:srgbClr val="FFFFFF"/>
                </a:solidFill>
                <a:latin typeface="Microsoft YaHei"/>
                <a:cs typeface="Microsoft YaHei"/>
              </a:rPr>
              <a:t>での</a:t>
            </a:r>
            <a:r>
              <a:rPr sz="3200" spc="-15" dirty="0">
                <a:solidFill>
                  <a:srgbClr val="FFFFFF"/>
                </a:solidFill>
                <a:latin typeface="Microsoft YaHei"/>
                <a:cs typeface="Microsoft YaHei"/>
              </a:rPr>
              <a:t>設定</a:t>
            </a:r>
            <a:endParaRPr sz="3200">
              <a:latin typeface="Microsoft YaHei"/>
              <a:cs typeface="Microsoft YaHei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35</a:t>
            </a:fld>
            <a:endParaRPr dirty="0"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-3860" y="2877134"/>
            <a:ext cx="964565" cy="3530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solidFill>
                  <a:srgbClr val="FFFFFF"/>
                </a:solidFill>
                <a:latin typeface="Microsoft YaHei"/>
                <a:cs typeface="Microsoft YaHei"/>
              </a:rPr>
              <a:t>通知メッセージ</a:t>
            </a:r>
            <a:endParaRPr sz="1050">
              <a:latin typeface="Microsoft YaHei"/>
              <a:cs typeface="Microsoft YaHei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</a:pPr>
            <a:r>
              <a:rPr sz="1050" b="1" spc="5" dirty="0">
                <a:solidFill>
                  <a:srgbClr val="FFFFFF"/>
                </a:solidFill>
                <a:latin typeface="Microsoft YaHei"/>
                <a:cs typeface="Microsoft YaHei"/>
              </a:rPr>
              <a:t>の設定</a:t>
            </a:r>
            <a:endParaRPr sz="1050">
              <a:latin typeface="Microsoft YaHei"/>
              <a:cs typeface="Microsoft YaHe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68020" y="682828"/>
            <a:ext cx="76835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252525"/>
                </a:solidFill>
                <a:latin typeface="SimSun"/>
                <a:cs typeface="SimSun"/>
              </a:rPr>
              <a:t>通知メッセージは、定義、帳票それぞれに設定可能。</a:t>
            </a:r>
            <a:endParaRPr sz="2400">
              <a:latin typeface="SimSun"/>
              <a:cs typeface="SimSu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24001" y="6127191"/>
            <a:ext cx="222377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solidFill>
                  <a:srgbClr val="252525"/>
                </a:solidFill>
                <a:latin typeface="MS Gothic"/>
                <a:cs typeface="MS Gothic"/>
              </a:rPr>
              <a:t>※</a:t>
            </a:r>
            <a:r>
              <a:rPr sz="1400" dirty="0">
                <a:solidFill>
                  <a:srgbClr val="252525"/>
                </a:solidFill>
                <a:latin typeface="Calibri"/>
                <a:cs typeface="Calibri"/>
              </a:rPr>
              <a:t>Windows</a:t>
            </a:r>
            <a:r>
              <a:rPr sz="1400" spc="5" dirty="0">
                <a:solidFill>
                  <a:srgbClr val="252525"/>
                </a:solidFill>
                <a:latin typeface="MS PGothic"/>
                <a:cs typeface="MS PGothic"/>
              </a:rPr>
              <a:t>版</a:t>
            </a:r>
            <a:r>
              <a:rPr sz="1400" dirty="0">
                <a:solidFill>
                  <a:srgbClr val="252525"/>
                </a:solidFill>
                <a:latin typeface="MS PGothic"/>
                <a:cs typeface="MS PGothic"/>
              </a:rPr>
              <a:t>は</a:t>
            </a:r>
            <a:r>
              <a:rPr sz="1400" spc="5" dirty="0">
                <a:solidFill>
                  <a:srgbClr val="252525"/>
                </a:solidFill>
                <a:latin typeface="MS PGothic"/>
                <a:cs typeface="MS PGothic"/>
              </a:rPr>
              <a:t>未</a:t>
            </a:r>
            <a:r>
              <a:rPr sz="1400" dirty="0">
                <a:solidFill>
                  <a:srgbClr val="252525"/>
                </a:solidFill>
                <a:latin typeface="MS PGothic"/>
                <a:cs typeface="MS PGothic"/>
              </a:rPr>
              <a:t>対</a:t>
            </a:r>
            <a:r>
              <a:rPr sz="1400" spc="-10" dirty="0">
                <a:solidFill>
                  <a:srgbClr val="252525"/>
                </a:solidFill>
                <a:latin typeface="MS PGothic"/>
                <a:cs typeface="MS PGothic"/>
              </a:rPr>
              <a:t>応</a:t>
            </a:r>
            <a:r>
              <a:rPr sz="1400" dirty="0">
                <a:solidFill>
                  <a:srgbClr val="252525"/>
                </a:solidFill>
                <a:latin typeface="MS PGothic"/>
                <a:cs typeface="MS PGothic"/>
              </a:rPr>
              <a:t>です</a:t>
            </a:r>
            <a:r>
              <a:rPr sz="1400" spc="-5" dirty="0">
                <a:solidFill>
                  <a:srgbClr val="252525"/>
                </a:solidFill>
                <a:latin typeface="MS PGothic"/>
                <a:cs typeface="MS PGothic"/>
              </a:rPr>
              <a:t>。</a:t>
            </a:r>
            <a:endParaRPr sz="1400">
              <a:latin typeface="MS PGothic"/>
              <a:cs typeface="MS PGothic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70788" y="836675"/>
            <a:ext cx="7339965" cy="5431790"/>
            <a:chOff x="970788" y="836675"/>
            <a:chExt cx="7339965" cy="543179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70788" y="836675"/>
              <a:ext cx="7339583" cy="5431536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4647438" y="1137665"/>
              <a:ext cx="1769745" cy="734060"/>
            </a:xfrm>
            <a:custGeom>
              <a:avLst/>
              <a:gdLst/>
              <a:ahLst/>
              <a:cxnLst/>
              <a:rect l="l" t="t" r="r" b="b"/>
              <a:pathLst>
                <a:path w="1769745" h="734060">
                  <a:moveTo>
                    <a:pt x="1769364" y="0"/>
                  </a:moveTo>
                  <a:lnTo>
                    <a:pt x="0" y="0"/>
                  </a:lnTo>
                  <a:lnTo>
                    <a:pt x="0" y="576072"/>
                  </a:lnTo>
                  <a:lnTo>
                    <a:pt x="294894" y="576072"/>
                  </a:lnTo>
                  <a:lnTo>
                    <a:pt x="220852" y="733806"/>
                  </a:lnTo>
                  <a:lnTo>
                    <a:pt x="737235" y="576072"/>
                  </a:lnTo>
                  <a:lnTo>
                    <a:pt x="1769364" y="576072"/>
                  </a:lnTo>
                  <a:lnTo>
                    <a:pt x="1769364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647438" y="1137665"/>
              <a:ext cx="1769745" cy="734060"/>
            </a:xfrm>
            <a:custGeom>
              <a:avLst/>
              <a:gdLst/>
              <a:ahLst/>
              <a:cxnLst/>
              <a:rect l="l" t="t" r="r" b="b"/>
              <a:pathLst>
                <a:path w="1769745" h="734060">
                  <a:moveTo>
                    <a:pt x="0" y="0"/>
                  </a:moveTo>
                  <a:lnTo>
                    <a:pt x="294894" y="0"/>
                  </a:lnTo>
                  <a:lnTo>
                    <a:pt x="737235" y="0"/>
                  </a:lnTo>
                  <a:lnTo>
                    <a:pt x="1769364" y="0"/>
                  </a:lnTo>
                  <a:lnTo>
                    <a:pt x="1769364" y="336042"/>
                  </a:lnTo>
                  <a:lnTo>
                    <a:pt x="1769364" y="480060"/>
                  </a:lnTo>
                  <a:lnTo>
                    <a:pt x="1769364" y="576072"/>
                  </a:lnTo>
                  <a:lnTo>
                    <a:pt x="737235" y="576072"/>
                  </a:lnTo>
                  <a:lnTo>
                    <a:pt x="220852" y="733806"/>
                  </a:lnTo>
                  <a:lnTo>
                    <a:pt x="294894" y="576072"/>
                  </a:lnTo>
                  <a:lnTo>
                    <a:pt x="0" y="576072"/>
                  </a:lnTo>
                  <a:lnTo>
                    <a:pt x="0" y="480060"/>
                  </a:lnTo>
                  <a:lnTo>
                    <a:pt x="0" y="336042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25114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FFFF"/>
                </a:solidFill>
                <a:latin typeface="Microsoft YaHei"/>
                <a:cs typeface="Microsoft YaHei"/>
              </a:rPr>
              <a:t>通知メッセージ</a:t>
            </a:r>
            <a:endParaRPr sz="2800">
              <a:latin typeface="Microsoft YaHei"/>
              <a:cs typeface="Microsoft YaHe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053076" y="1329055"/>
            <a:ext cx="960119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340" dirty="0">
                <a:solidFill>
                  <a:srgbClr val="FFFFFF"/>
                </a:solidFill>
                <a:latin typeface="Microsoft JhengHei UI"/>
                <a:cs typeface="Microsoft JhengHei UI"/>
              </a:rPr>
              <a:t>メ</a:t>
            </a:r>
            <a:r>
              <a:rPr sz="1100" spc="-315" dirty="0">
                <a:solidFill>
                  <a:srgbClr val="FFFFFF"/>
                </a:solidFill>
                <a:latin typeface="Microsoft JhengHei UI"/>
                <a:cs typeface="Microsoft JhengHei UI"/>
              </a:rPr>
              <a:t>ッセー</a:t>
            </a:r>
            <a:r>
              <a:rPr sz="1100" spc="-185" dirty="0">
                <a:solidFill>
                  <a:srgbClr val="FFFFFF"/>
                </a:solidFill>
                <a:latin typeface="Microsoft JhengHei UI"/>
                <a:cs typeface="Microsoft JhengHei UI"/>
              </a:rPr>
              <a:t>ジ</a:t>
            </a:r>
            <a:r>
              <a:rPr sz="1100" spc="-330" dirty="0">
                <a:solidFill>
                  <a:srgbClr val="FFFFFF"/>
                </a:solidFill>
                <a:latin typeface="Microsoft JhengHei UI"/>
                <a:cs typeface="Microsoft JhengHei UI"/>
              </a:rPr>
              <a:t>ヘッ</a:t>
            </a:r>
            <a:r>
              <a:rPr sz="1100" spc="-335" dirty="0">
                <a:solidFill>
                  <a:srgbClr val="FFFFFF"/>
                </a:solidFill>
                <a:latin typeface="Microsoft JhengHei UI"/>
                <a:cs typeface="Microsoft JhengHei UI"/>
              </a:rPr>
              <a:t>ダ</a:t>
            </a:r>
            <a:r>
              <a:rPr sz="1100" spc="-270" dirty="0">
                <a:solidFill>
                  <a:srgbClr val="FFFFFF"/>
                </a:solidFill>
                <a:latin typeface="Microsoft JhengHei UI"/>
                <a:cs typeface="Microsoft JhengHei UI"/>
              </a:rPr>
              <a:t>ー</a:t>
            </a:r>
            <a:endParaRPr sz="1100">
              <a:latin typeface="Microsoft JhengHei UI"/>
              <a:cs typeface="Microsoft JhengHei U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672337" y="1460246"/>
            <a:ext cx="1951355" cy="883285"/>
            <a:chOff x="672337" y="1460246"/>
            <a:chExt cx="1951355" cy="883285"/>
          </a:xfrm>
        </p:grpSpPr>
        <p:sp>
          <p:nvSpPr>
            <p:cNvPr id="9" name="object 9"/>
            <p:cNvSpPr/>
            <p:nvPr/>
          </p:nvSpPr>
          <p:spPr>
            <a:xfrm>
              <a:off x="685037" y="1472946"/>
              <a:ext cx="1925955" cy="857885"/>
            </a:xfrm>
            <a:custGeom>
              <a:avLst/>
              <a:gdLst/>
              <a:ahLst/>
              <a:cxnLst/>
              <a:rect l="l" t="t" r="r" b="b"/>
              <a:pathLst>
                <a:path w="1925955" h="857885">
                  <a:moveTo>
                    <a:pt x="1769364" y="0"/>
                  </a:moveTo>
                  <a:lnTo>
                    <a:pt x="0" y="0"/>
                  </a:lnTo>
                  <a:lnTo>
                    <a:pt x="0" y="576071"/>
                  </a:lnTo>
                  <a:lnTo>
                    <a:pt x="1032129" y="576071"/>
                  </a:lnTo>
                  <a:lnTo>
                    <a:pt x="1925447" y="857630"/>
                  </a:lnTo>
                  <a:lnTo>
                    <a:pt x="1474470" y="576071"/>
                  </a:lnTo>
                  <a:lnTo>
                    <a:pt x="1769364" y="576071"/>
                  </a:lnTo>
                  <a:lnTo>
                    <a:pt x="1769364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85037" y="1472946"/>
              <a:ext cx="1925955" cy="857885"/>
            </a:xfrm>
            <a:custGeom>
              <a:avLst/>
              <a:gdLst/>
              <a:ahLst/>
              <a:cxnLst/>
              <a:rect l="l" t="t" r="r" b="b"/>
              <a:pathLst>
                <a:path w="1925955" h="857885">
                  <a:moveTo>
                    <a:pt x="0" y="0"/>
                  </a:moveTo>
                  <a:lnTo>
                    <a:pt x="1032129" y="0"/>
                  </a:lnTo>
                  <a:lnTo>
                    <a:pt x="1474470" y="0"/>
                  </a:lnTo>
                  <a:lnTo>
                    <a:pt x="1769364" y="0"/>
                  </a:lnTo>
                  <a:lnTo>
                    <a:pt x="1769364" y="336041"/>
                  </a:lnTo>
                  <a:lnTo>
                    <a:pt x="1769364" y="480059"/>
                  </a:lnTo>
                  <a:lnTo>
                    <a:pt x="1769364" y="576071"/>
                  </a:lnTo>
                  <a:lnTo>
                    <a:pt x="1474470" y="576071"/>
                  </a:lnTo>
                  <a:lnTo>
                    <a:pt x="1925447" y="857630"/>
                  </a:lnTo>
                  <a:lnTo>
                    <a:pt x="1032129" y="576071"/>
                  </a:lnTo>
                  <a:lnTo>
                    <a:pt x="0" y="576071"/>
                  </a:lnTo>
                  <a:lnTo>
                    <a:pt x="0" y="480059"/>
                  </a:lnTo>
                  <a:lnTo>
                    <a:pt x="0" y="336041"/>
                  </a:lnTo>
                  <a:lnTo>
                    <a:pt x="0" y="0"/>
                  </a:lnTo>
                  <a:close/>
                </a:path>
              </a:pathLst>
            </a:custGeom>
            <a:ln w="25399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089152" y="1664335"/>
            <a:ext cx="95758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340" dirty="0">
                <a:solidFill>
                  <a:srgbClr val="FFFFFF"/>
                </a:solidFill>
                <a:latin typeface="Microsoft JhengHei UI"/>
                <a:cs typeface="Microsoft JhengHei UI"/>
              </a:rPr>
              <a:t>メ</a:t>
            </a:r>
            <a:r>
              <a:rPr sz="1100" spc="-315" dirty="0">
                <a:solidFill>
                  <a:srgbClr val="FFFFFF"/>
                </a:solidFill>
                <a:latin typeface="Microsoft JhengHei UI"/>
                <a:cs typeface="Microsoft JhengHei UI"/>
              </a:rPr>
              <a:t>ッセー</a:t>
            </a:r>
            <a:r>
              <a:rPr sz="1100" spc="-185" dirty="0">
                <a:solidFill>
                  <a:srgbClr val="FFFFFF"/>
                </a:solidFill>
                <a:latin typeface="Microsoft JhengHei UI"/>
                <a:cs typeface="Microsoft JhengHei UI"/>
              </a:rPr>
              <a:t>ジ</a:t>
            </a:r>
            <a:r>
              <a:rPr sz="1100" spc="-275" dirty="0">
                <a:solidFill>
                  <a:srgbClr val="FFFFFF"/>
                </a:solidFill>
                <a:latin typeface="Microsoft JhengHei UI"/>
                <a:cs typeface="Microsoft JhengHei UI"/>
              </a:rPr>
              <a:t>ア</a:t>
            </a:r>
            <a:r>
              <a:rPr sz="1100" spc="-315" dirty="0">
                <a:solidFill>
                  <a:srgbClr val="FFFFFF"/>
                </a:solidFill>
                <a:latin typeface="Microsoft JhengHei UI"/>
                <a:cs typeface="Microsoft JhengHei UI"/>
              </a:rPr>
              <a:t>イ</a:t>
            </a:r>
            <a:r>
              <a:rPr sz="1100" spc="-340" dirty="0">
                <a:solidFill>
                  <a:srgbClr val="FFFFFF"/>
                </a:solidFill>
                <a:latin typeface="Microsoft JhengHei UI"/>
                <a:cs typeface="Microsoft JhengHei UI"/>
              </a:rPr>
              <a:t>コ</a:t>
            </a:r>
            <a:r>
              <a:rPr sz="1100" spc="-280" dirty="0">
                <a:solidFill>
                  <a:srgbClr val="FFFFFF"/>
                </a:solidFill>
                <a:latin typeface="Microsoft JhengHei UI"/>
                <a:cs typeface="Microsoft JhengHei UI"/>
              </a:rPr>
              <a:t>ン</a:t>
            </a:r>
            <a:endParaRPr sz="1100">
              <a:latin typeface="Microsoft JhengHei UI"/>
              <a:cs typeface="Microsoft JhengHei U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338070" y="824738"/>
            <a:ext cx="1795145" cy="1381125"/>
            <a:chOff x="2338070" y="824738"/>
            <a:chExt cx="1795145" cy="1381125"/>
          </a:xfrm>
        </p:grpSpPr>
        <p:sp>
          <p:nvSpPr>
            <p:cNvPr id="13" name="object 13"/>
            <p:cNvSpPr/>
            <p:nvPr/>
          </p:nvSpPr>
          <p:spPr>
            <a:xfrm>
              <a:off x="2350770" y="837438"/>
              <a:ext cx="1769745" cy="1355725"/>
            </a:xfrm>
            <a:custGeom>
              <a:avLst/>
              <a:gdLst/>
              <a:ahLst/>
              <a:cxnLst/>
              <a:rect l="l" t="t" r="r" b="b"/>
              <a:pathLst>
                <a:path w="1769745" h="1355725">
                  <a:moveTo>
                    <a:pt x="1769364" y="0"/>
                  </a:moveTo>
                  <a:lnTo>
                    <a:pt x="0" y="0"/>
                  </a:lnTo>
                  <a:lnTo>
                    <a:pt x="0" y="576072"/>
                  </a:lnTo>
                  <a:lnTo>
                    <a:pt x="294894" y="576072"/>
                  </a:lnTo>
                  <a:lnTo>
                    <a:pt x="884174" y="1355344"/>
                  </a:lnTo>
                  <a:lnTo>
                    <a:pt x="737235" y="576072"/>
                  </a:lnTo>
                  <a:lnTo>
                    <a:pt x="1769364" y="576072"/>
                  </a:lnTo>
                  <a:lnTo>
                    <a:pt x="1769364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350770" y="837438"/>
              <a:ext cx="1769745" cy="1355725"/>
            </a:xfrm>
            <a:custGeom>
              <a:avLst/>
              <a:gdLst/>
              <a:ahLst/>
              <a:cxnLst/>
              <a:rect l="l" t="t" r="r" b="b"/>
              <a:pathLst>
                <a:path w="1769745" h="1355725">
                  <a:moveTo>
                    <a:pt x="0" y="0"/>
                  </a:moveTo>
                  <a:lnTo>
                    <a:pt x="294894" y="0"/>
                  </a:lnTo>
                  <a:lnTo>
                    <a:pt x="737235" y="0"/>
                  </a:lnTo>
                  <a:lnTo>
                    <a:pt x="1769364" y="0"/>
                  </a:lnTo>
                  <a:lnTo>
                    <a:pt x="1769364" y="336041"/>
                  </a:lnTo>
                  <a:lnTo>
                    <a:pt x="1769364" y="480060"/>
                  </a:lnTo>
                  <a:lnTo>
                    <a:pt x="1769364" y="576072"/>
                  </a:lnTo>
                  <a:lnTo>
                    <a:pt x="737235" y="576072"/>
                  </a:lnTo>
                  <a:lnTo>
                    <a:pt x="884174" y="1355344"/>
                  </a:lnTo>
                  <a:lnTo>
                    <a:pt x="294894" y="576072"/>
                  </a:lnTo>
                  <a:lnTo>
                    <a:pt x="0" y="576072"/>
                  </a:lnTo>
                  <a:lnTo>
                    <a:pt x="0" y="480060"/>
                  </a:lnTo>
                  <a:lnTo>
                    <a:pt x="0" y="336041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2820161" y="1028445"/>
            <a:ext cx="83058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340" dirty="0">
                <a:solidFill>
                  <a:srgbClr val="FFFFFF"/>
                </a:solidFill>
                <a:latin typeface="Microsoft JhengHei UI"/>
                <a:cs typeface="Microsoft JhengHei UI"/>
              </a:rPr>
              <a:t>メ</a:t>
            </a:r>
            <a:r>
              <a:rPr sz="1100" spc="-315" dirty="0">
                <a:solidFill>
                  <a:srgbClr val="FFFFFF"/>
                </a:solidFill>
                <a:latin typeface="Microsoft JhengHei UI"/>
                <a:cs typeface="Microsoft JhengHei UI"/>
              </a:rPr>
              <a:t>ッセー</a:t>
            </a:r>
            <a:r>
              <a:rPr sz="1100" spc="-185" dirty="0">
                <a:solidFill>
                  <a:srgbClr val="FFFFFF"/>
                </a:solidFill>
                <a:latin typeface="Microsoft JhengHei UI"/>
                <a:cs typeface="Microsoft JhengHei UI"/>
              </a:rPr>
              <a:t>ジ</a:t>
            </a:r>
            <a:r>
              <a:rPr sz="1100" dirty="0">
                <a:solidFill>
                  <a:srgbClr val="FFFFFF"/>
                </a:solidFill>
                <a:latin typeface="Microsoft JhengHei UI"/>
                <a:cs typeface="Microsoft JhengHei UI"/>
              </a:rPr>
              <a:t>本文</a:t>
            </a:r>
            <a:endParaRPr sz="1100">
              <a:latin typeface="Microsoft JhengHei UI"/>
              <a:cs typeface="Microsoft JhengHei U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1454150" y="5041265"/>
            <a:ext cx="1951355" cy="848994"/>
            <a:chOff x="1454150" y="5041265"/>
            <a:chExt cx="1951355" cy="848994"/>
          </a:xfrm>
        </p:grpSpPr>
        <p:sp>
          <p:nvSpPr>
            <p:cNvPr id="17" name="object 17"/>
            <p:cNvSpPr/>
            <p:nvPr/>
          </p:nvSpPr>
          <p:spPr>
            <a:xfrm>
              <a:off x="1466850" y="5053965"/>
              <a:ext cx="1925955" cy="823594"/>
            </a:xfrm>
            <a:custGeom>
              <a:avLst/>
              <a:gdLst/>
              <a:ahLst/>
              <a:cxnLst/>
              <a:rect l="l" t="t" r="r" b="b"/>
              <a:pathLst>
                <a:path w="1925954" h="823595">
                  <a:moveTo>
                    <a:pt x="1925447" y="0"/>
                  </a:moveTo>
                  <a:lnTo>
                    <a:pt x="1032129" y="247269"/>
                  </a:lnTo>
                  <a:lnTo>
                    <a:pt x="0" y="247269"/>
                  </a:lnTo>
                  <a:lnTo>
                    <a:pt x="0" y="823341"/>
                  </a:lnTo>
                  <a:lnTo>
                    <a:pt x="1769364" y="823341"/>
                  </a:lnTo>
                  <a:lnTo>
                    <a:pt x="1769364" y="247269"/>
                  </a:lnTo>
                  <a:lnTo>
                    <a:pt x="1474470" y="247269"/>
                  </a:lnTo>
                  <a:lnTo>
                    <a:pt x="1925447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466850" y="5053965"/>
              <a:ext cx="1925955" cy="823594"/>
            </a:xfrm>
            <a:custGeom>
              <a:avLst/>
              <a:gdLst/>
              <a:ahLst/>
              <a:cxnLst/>
              <a:rect l="l" t="t" r="r" b="b"/>
              <a:pathLst>
                <a:path w="1925954" h="823595">
                  <a:moveTo>
                    <a:pt x="0" y="247269"/>
                  </a:moveTo>
                  <a:lnTo>
                    <a:pt x="1032129" y="247269"/>
                  </a:lnTo>
                  <a:lnTo>
                    <a:pt x="1925447" y="0"/>
                  </a:lnTo>
                  <a:lnTo>
                    <a:pt x="1474470" y="247269"/>
                  </a:lnTo>
                  <a:lnTo>
                    <a:pt x="1769364" y="247269"/>
                  </a:lnTo>
                  <a:lnTo>
                    <a:pt x="1769364" y="343281"/>
                  </a:lnTo>
                  <a:lnTo>
                    <a:pt x="1769364" y="487299"/>
                  </a:lnTo>
                  <a:lnTo>
                    <a:pt x="1769364" y="823341"/>
                  </a:lnTo>
                  <a:lnTo>
                    <a:pt x="1474470" y="823341"/>
                  </a:lnTo>
                  <a:lnTo>
                    <a:pt x="1032129" y="823341"/>
                  </a:lnTo>
                  <a:lnTo>
                    <a:pt x="0" y="823341"/>
                  </a:lnTo>
                  <a:lnTo>
                    <a:pt x="0" y="487299"/>
                  </a:lnTo>
                  <a:lnTo>
                    <a:pt x="0" y="343281"/>
                  </a:lnTo>
                  <a:lnTo>
                    <a:pt x="0" y="247269"/>
                  </a:lnTo>
                  <a:close/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2059939" y="5493207"/>
            <a:ext cx="58229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FFFF"/>
                </a:solidFill>
                <a:latin typeface="Microsoft JhengHei UI"/>
                <a:cs typeface="Microsoft JhengHei UI"/>
              </a:rPr>
              <a:t>参照</a:t>
            </a:r>
            <a:r>
              <a:rPr sz="1100" spc="30" dirty="0">
                <a:solidFill>
                  <a:srgbClr val="FFFFFF"/>
                </a:solidFill>
                <a:latin typeface="Microsoft JhengHei UI"/>
                <a:cs typeface="Microsoft JhengHei UI"/>
              </a:rPr>
              <a:t>URL</a:t>
            </a:r>
            <a:endParaRPr sz="1100">
              <a:latin typeface="Microsoft JhengHei UI"/>
              <a:cs typeface="Microsoft JhengHei UI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455930" y="2696210"/>
            <a:ext cx="3267710" cy="601980"/>
            <a:chOff x="455930" y="2696210"/>
            <a:chExt cx="3267710" cy="601980"/>
          </a:xfrm>
        </p:grpSpPr>
        <p:sp>
          <p:nvSpPr>
            <p:cNvPr id="21" name="object 21"/>
            <p:cNvSpPr/>
            <p:nvPr/>
          </p:nvSpPr>
          <p:spPr>
            <a:xfrm>
              <a:off x="468630" y="2708910"/>
              <a:ext cx="3242310" cy="576580"/>
            </a:xfrm>
            <a:custGeom>
              <a:avLst/>
              <a:gdLst/>
              <a:ahLst/>
              <a:cxnLst/>
              <a:rect l="l" t="t" r="r" b="b"/>
              <a:pathLst>
                <a:path w="3242310" h="576579">
                  <a:moveTo>
                    <a:pt x="1769364" y="0"/>
                  </a:moveTo>
                  <a:lnTo>
                    <a:pt x="0" y="0"/>
                  </a:lnTo>
                  <a:lnTo>
                    <a:pt x="0" y="576072"/>
                  </a:lnTo>
                  <a:lnTo>
                    <a:pt x="1769364" y="576072"/>
                  </a:lnTo>
                  <a:lnTo>
                    <a:pt x="1769364" y="240029"/>
                  </a:lnTo>
                  <a:lnTo>
                    <a:pt x="3241929" y="221868"/>
                  </a:lnTo>
                  <a:lnTo>
                    <a:pt x="1769364" y="96012"/>
                  </a:lnTo>
                  <a:lnTo>
                    <a:pt x="1769364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68630" y="2708910"/>
              <a:ext cx="3242310" cy="576580"/>
            </a:xfrm>
            <a:custGeom>
              <a:avLst/>
              <a:gdLst/>
              <a:ahLst/>
              <a:cxnLst/>
              <a:rect l="l" t="t" r="r" b="b"/>
              <a:pathLst>
                <a:path w="3242310" h="576579">
                  <a:moveTo>
                    <a:pt x="0" y="0"/>
                  </a:moveTo>
                  <a:lnTo>
                    <a:pt x="1032129" y="0"/>
                  </a:lnTo>
                  <a:lnTo>
                    <a:pt x="1474470" y="0"/>
                  </a:lnTo>
                  <a:lnTo>
                    <a:pt x="1769364" y="0"/>
                  </a:lnTo>
                  <a:lnTo>
                    <a:pt x="1769364" y="96012"/>
                  </a:lnTo>
                  <a:lnTo>
                    <a:pt x="3241929" y="221868"/>
                  </a:lnTo>
                  <a:lnTo>
                    <a:pt x="1769364" y="240029"/>
                  </a:lnTo>
                  <a:lnTo>
                    <a:pt x="1769364" y="576072"/>
                  </a:lnTo>
                  <a:lnTo>
                    <a:pt x="1474470" y="576072"/>
                  </a:lnTo>
                  <a:lnTo>
                    <a:pt x="1032129" y="576072"/>
                  </a:lnTo>
                  <a:lnTo>
                    <a:pt x="0" y="576072"/>
                  </a:lnTo>
                  <a:lnTo>
                    <a:pt x="0" y="240029"/>
                  </a:lnTo>
                  <a:lnTo>
                    <a:pt x="0" y="96012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732840" y="2900299"/>
            <a:ext cx="124079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340" dirty="0">
                <a:solidFill>
                  <a:srgbClr val="FFFFFF"/>
                </a:solidFill>
                <a:latin typeface="Microsoft JhengHei UI"/>
                <a:cs typeface="Microsoft JhengHei UI"/>
              </a:rPr>
              <a:t>メ</a:t>
            </a:r>
            <a:r>
              <a:rPr sz="1100" spc="-315" dirty="0">
                <a:solidFill>
                  <a:srgbClr val="FFFFFF"/>
                </a:solidFill>
                <a:latin typeface="Microsoft JhengHei UI"/>
                <a:cs typeface="Microsoft JhengHei UI"/>
              </a:rPr>
              <a:t>ッセー</a:t>
            </a:r>
            <a:r>
              <a:rPr sz="1100" spc="-185" dirty="0">
                <a:solidFill>
                  <a:srgbClr val="FFFFFF"/>
                </a:solidFill>
                <a:latin typeface="Microsoft JhengHei UI"/>
                <a:cs typeface="Microsoft JhengHei UI"/>
              </a:rPr>
              <a:t>ジ</a:t>
            </a:r>
            <a:r>
              <a:rPr sz="1100" spc="-195" dirty="0">
                <a:solidFill>
                  <a:srgbClr val="FFFFFF"/>
                </a:solidFill>
                <a:latin typeface="Microsoft JhengHei UI"/>
                <a:cs typeface="Microsoft JhengHei UI"/>
              </a:rPr>
              <a:t>画像ヘッ</a:t>
            </a:r>
            <a:r>
              <a:rPr sz="1100" spc="-204" dirty="0">
                <a:solidFill>
                  <a:srgbClr val="FFFFFF"/>
                </a:solidFill>
                <a:latin typeface="Microsoft JhengHei UI"/>
                <a:cs typeface="Microsoft JhengHei UI"/>
              </a:rPr>
              <a:t>ダ</a:t>
            </a:r>
            <a:r>
              <a:rPr sz="1100" spc="-270" dirty="0">
                <a:solidFill>
                  <a:srgbClr val="FFFFFF"/>
                </a:solidFill>
                <a:latin typeface="Microsoft JhengHei UI"/>
                <a:cs typeface="Microsoft JhengHei UI"/>
              </a:rPr>
              <a:t>ー</a:t>
            </a:r>
            <a:endParaRPr sz="1100">
              <a:latin typeface="Microsoft JhengHei UI"/>
              <a:cs typeface="Microsoft JhengHei UI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5832855" y="3055873"/>
            <a:ext cx="1654810" cy="873760"/>
            <a:chOff x="5832855" y="3055873"/>
            <a:chExt cx="1654810" cy="873760"/>
          </a:xfrm>
        </p:grpSpPr>
        <p:sp>
          <p:nvSpPr>
            <p:cNvPr id="25" name="object 25"/>
            <p:cNvSpPr/>
            <p:nvPr/>
          </p:nvSpPr>
          <p:spPr>
            <a:xfrm>
              <a:off x="5845555" y="3068573"/>
              <a:ext cx="1629410" cy="848360"/>
            </a:xfrm>
            <a:custGeom>
              <a:avLst/>
              <a:gdLst/>
              <a:ahLst/>
              <a:cxnLst/>
              <a:rect l="l" t="t" r="r" b="b"/>
              <a:pathLst>
                <a:path w="1629409" h="848360">
                  <a:moveTo>
                    <a:pt x="1628902" y="0"/>
                  </a:moveTo>
                  <a:lnTo>
                    <a:pt x="548386" y="0"/>
                  </a:lnTo>
                  <a:lnTo>
                    <a:pt x="548386" y="336041"/>
                  </a:lnTo>
                  <a:lnTo>
                    <a:pt x="0" y="848106"/>
                  </a:lnTo>
                  <a:lnTo>
                    <a:pt x="548386" y="480060"/>
                  </a:lnTo>
                  <a:lnTo>
                    <a:pt x="548386" y="576071"/>
                  </a:lnTo>
                  <a:lnTo>
                    <a:pt x="1628902" y="576071"/>
                  </a:lnTo>
                  <a:lnTo>
                    <a:pt x="1628902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845555" y="3068573"/>
              <a:ext cx="1629410" cy="848360"/>
            </a:xfrm>
            <a:custGeom>
              <a:avLst/>
              <a:gdLst/>
              <a:ahLst/>
              <a:cxnLst/>
              <a:rect l="l" t="t" r="r" b="b"/>
              <a:pathLst>
                <a:path w="1629409" h="848360">
                  <a:moveTo>
                    <a:pt x="548386" y="0"/>
                  </a:moveTo>
                  <a:lnTo>
                    <a:pt x="728472" y="0"/>
                  </a:lnTo>
                  <a:lnTo>
                    <a:pt x="998601" y="0"/>
                  </a:lnTo>
                  <a:lnTo>
                    <a:pt x="1628902" y="0"/>
                  </a:lnTo>
                  <a:lnTo>
                    <a:pt x="1628902" y="336041"/>
                  </a:lnTo>
                  <a:lnTo>
                    <a:pt x="1628902" y="480060"/>
                  </a:lnTo>
                  <a:lnTo>
                    <a:pt x="1628902" y="576071"/>
                  </a:lnTo>
                  <a:lnTo>
                    <a:pt x="998601" y="576071"/>
                  </a:lnTo>
                  <a:lnTo>
                    <a:pt x="728472" y="576071"/>
                  </a:lnTo>
                  <a:lnTo>
                    <a:pt x="548386" y="576071"/>
                  </a:lnTo>
                  <a:lnTo>
                    <a:pt x="548386" y="480060"/>
                  </a:lnTo>
                  <a:lnTo>
                    <a:pt x="0" y="848106"/>
                  </a:lnTo>
                  <a:lnTo>
                    <a:pt x="548386" y="336041"/>
                  </a:lnTo>
                  <a:lnTo>
                    <a:pt x="548386" y="0"/>
                  </a:lnTo>
                  <a:close/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6519418" y="3260597"/>
            <a:ext cx="83058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340" dirty="0">
                <a:solidFill>
                  <a:srgbClr val="FFFFFF"/>
                </a:solidFill>
                <a:latin typeface="Microsoft JhengHei UI"/>
                <a:cs typeface="Microsoft JhengHei UI"/>
              </a:rPr>
              <a:t>メ</a:t>
            </a:r>
            <a:r>
              <a:rPr sz="1100" spc="-315" dirty="0">
                <a:solidFill>
                  <a:srgbClr val="FFFFFF"/>
                </a:solidFill>
                <a:latin typeface="Microsoft JhengHei UI"/>
                <a:cs typeface="Microsoft JhengHei UI"/>
              </a:rPr>
              <a:t>ッセー</a:t>
            </a:r>
            <a:r>
              <a:rPr sz="1100" spc="-185" dirty="0">
                <a:solidFill>
                  <a:srgbClr val="FFFFFF"/>
                </a:solidFill>
                <a:latin typeface="Microsoft JhengHei UI"/>
                <a:cs typeface="Microsoft JhengHei UI"/>
              </a:rPr>
              <a:t>ジ</a:t>
            </a:r>
            <a:r>
              <a:rPr sz="1100" dirty="0">
                <a:solidFill>
                  <a:srgbClr val="FFFFFF"/>
                </a:solidFill>
                <a:latin typeface="Microsoft JhengHei UI"/>
                <a:cs typeface="Microsoft JhengHei UI"/>
              </a:rPr>
              <a:t>画像</a:t>
            </a:r>
            <a:endParaRPr sz="1100">
              <a:latin typeface="Microsoft JhengHei UI"/>
              <a:cs typeface="Microsoft JhengHei UI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36</a:t>
            </a:fld>
            <a:endParaRPr dirty="0"/>
          </a:p>
        </p:txBody>
      </p:sp>
      <p:sp>
        <p:nvSpPr>
          <p:cNvPr id="29" name="object 2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34920" y="2279396"/>
            <a:ext cx="506031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445" dirty="0"/>
              <a:t>適用業務イメージ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37</a:t>
            </a:fld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5270" cy="6409055"/>
            <a:chOff x="0" y="0"/>
            <a:chExt cx="9145270" cy="64090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72055" y="5055108"/>
              <a:ext cx="1807464" cy="134416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967229" y="5050345"/>
              <a:ext cx="1817370" cy="1353820"/>
            </a:xfrm>
            <a:custGeom>
              <a:avLst/>
              <a:gdLst/>
              <a:ahLst/>
              <a:cxnLst/>
              <a:rect l="l" t="t" r="r" b="b"/>
              <a:pathLst>
                <a:path w="1817370" h="1353820">
                  <a:moveTo>
                    <a:pt x="0" y="1353693"/>
                  </a:moveTo>
                  <a:lnTo>
                    <a:pt x="1816989" y="1353693"/>
                  </a:lnTo>
                  <a:lnTo>
                    <a:pt x="1816989" y="0"/>
                  </a:lnTo>
                  <a:lnTo>
                    <a:pt x="0" y="0"/>
                  </a:lnTo>
                  <a:lnTo>
                    <a:pt x="0" y="1353693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11095" y="5003291"/>
              <a:ext cx="1808987" cy="134416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906397" y="4998529"/>
              <a:ext cx="1818639" cy="1353820"/>
            </a:xfrm>
            <a:custGeom>
              <a:avLst/>
              <a:gdLst/>
              <a:ahLst/>
              <a:cxnLst/>
              <a:rect l="l" t="t" r="r" b="b"/>
              <a:pathLst>
                <a:path w="1818639" h="1353820">
                  <a:moveTo>
                    <a:pt x="0" y="1353693"/>
                  </a:moveTo>
                  <a:lnTo>
                    <a:pt x="1818513" y="1353693"/>
                  </a:lnTo>
                  <a:lnTo>
                    <a:pt x="1818513" y="0"/>
                  </a:lnTo>
                  <a:lnTo>
                    <a:pt x="0" y="0"/>
                  </a:lnTo>
                  <a:lnTo>
                    <a:pt x="0" y="1353693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19655" y="4902708"/>
              <a:ext cx="1807464" cy="1344168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814829" y="4897945"/>
              <a:ext cx="1817370" cy="1353820"/>
            </a:xfrm>
            <a:custGeom>
              <a:avLst/>
              <a:gdLst/>
              <a:ahLst/>
              <a:cxnLst/>
              <a:rect l="l" t="t" r="r" b="b"/>
              <a:pathLst>
                <a:path w="1817370" h="1353820">
                  <a:moveTo>
                    <a:pt x="0" y="1353693"/>
                  </a:moveTo>
                  <a:lnTo>
                    <a:pt x="1816989" y="1353693"/>
                  </a:lnTo>
                  <a:lnTo>
                    <a:pt x="1816989" y="0"/>
                  </a:lnTo>
                  <a:lnTo>
                    <a:pt x="0" y="0"/>
                  </a:lnTo>
                  <a:lnTo>
                    <a:pt x="0" y="1353693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37360" y="4802123"/>
              <a:ext cx="1808988" cy="134416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732533" y="4797361"/>
              <a:ext cx="1818639" cy="1353820"/>
            </a:xfrm>
            <a:custGeom>
              <a:avLst/>
              <a:gdLst/>
              <a:ahLst/>
              <a:cxnLst/>
              <a:rect l="l" t="t" r="r" b="b"/>
              <a:pathLst>
                <a:path w="1818639" h="1353820">
                  <a:moveTo>
                    <a:pt x="0" y="1353693"/>
                  </a:moveTo>
                  <a:lnTo>
                    <a:pt x="1818513" y="1353693"/>
                  </a:lnTo>
                  <a:lnTo>
                    <a:pt x="1818513" y="0"/>
                  </a:lnTo>
                  <a:lnTo>
                    <a:pt x="0" y="0"/>
                  </a:lnTo>
                  <a:lnTo>
                    <a:pt x="0" y="1353693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69535" y="3325367"/>
              <a:ext cx="4160519" cy="3022092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4664709" y="3320605"/>
              <a:ext cx="4170045" cy="3032125"/>
            </a:xfrm>
            <a:custGeom>
              <a:avLst/>
              <a:gdLst/>
              <a:ahLst/>
              <a:cxnLst/>
              <a:rect l="l" t="t" r="r" b="b"/>
              <a:pathLst>
                <a:path w="4170045" h="3032125">
                  <a:moveTo>
                    <a:pt x="0" y="3031617"/>
                  </a:moveTo>
                  <a:lnTo>
                    <a:pt x="4170045" y="3031617"/>
                  </a:lnTo>
                  <a:lnTo>
                    <a:pt x="4170045" y="0"/>
                  </a:lnTo>
                  <a:lnTo>
                    <a:pt x="0" y="0"/>
                  </a:lnTo>
                  <a:lnTo>
                    <a:pt x="0" y="3031617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57047" y="27558"/>
            <a:ext cx="693991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solidFill>
                  <a:srgbClr val="FFFFFF"/>
                </a:solidFill>
                <a:latin typeface="Microsoft YaHei"/>
                <a:cs typeface="Microsoft YaHei"/>
              </a:rPr>
              <a:t>プリント基板の検査工</a:t>
            </a:r>
            <a:r>
              <a:rPr sz="3200" spc="-15" dirty="0">
                <a:solidFill>
                  <a:srgbClr val="FFFFFF"/>
                </a:solidFill>
                <a:latin typeface="Microsoft YaHei"/>
                <a:cs typeface="Microsoft YaHei"/>
              </a:rPr>
              <a:t>程</a:t>
            </a:r>
            <a:r>
              <a:rPr sz="3200" dirty="0">
                <a:solidFill>
                  <a:srgbClr val="FFFFFF"/>
                </a:solidFill>
                <a:latin typeface="Microsoft YaHei"/>
                <a:cs typeface="Microsoft YaHei"/>
              </a:rPr>
              <a:t>での</a:t>
            </a:r>
            <a:r>
              <a:rPr sz="3200" spc="-15" dirty="0">
                <a:solidFill>
                  <a:srgbClr val="FFFFFF"/>
                </a:solidFill>
                <a:latin typeface="Microsoft YaHei"/>
                <a:cs typeface="Microsoft YaHei"/>
              </a:rPr>
              <a:t>品</a:t>
            </a:r>
            <a:r>
              <a:rPr sz="3200" dirty="0">
                <a:solidFill>
                  <a:srgbClr val="FFFFFF"/>
                </a:solidFill>
                <a:latin typeface="Microsoft YaHei"/>
                <a:cs typeface="Microsoft YaHei"/>
              </a:rPr>
              <a:t>質記録</a:t>
            </a:r>
            <a:endParaRPr sz="3200">
              <a:latin typeface="Microsoft YaHei"/>
              <a:cs typeface="Microsoft YaHe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1038986" y="2873819"/>
            <a:ext cx="1184910" cy="1176020"/>
            <a:chOff x="1038986" y="2873819"/>
            <a:chExt cx="1184910" cy="1176020"/>
          </a:xfrm>
        </p:grpSpPr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94411" y="2929309"/>
              <a:ext cx="1074060" cy="107409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043749" y="2878582"/>
              <a:ext cx="1175385" cy="1166495"/>
            </a:xfrm>
            <a:custGeom>
              <a:avLst/>
              <a:gdLst/>
              <a:ahLst/>
              <a:cxnLst/>
              <a:rect l="l" t="t" r="r" b="b"/>
              <a:pathLst>
                <a:path w="1175385" h="1166495">
                  <a:moveTo>
                    <a:pt x="0" y="1166240"/>
                  </a:moveTo>
                  <a:lnTo>
                    <a:pt x="1175385" y="1166240"/>
                  </a:lnTo>
                  <a:lnTo>
                    <a:pt x="1175385" y="0"/>
                  </a:lnTo>
                  <a:lnTo>
                    <a:pt x="0" y="0"/>
                  </a:lnTo>
                  <a:lnTo>
                    <a:pt x="0" y="1166240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2566161" y="2970098"/>
            <a:ext cx="428879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252525"/>
                </a:solidFill>
                <a:latin typeface="Calibri"/>
                <a:cs typeface="Calibri"/>
              </a:rPr>
              <a:t>0111245896,CT12345,AAA</a:t>
            </a:r>
            <a:r>
              <a:rPr sz="1000" spc="-5" dirty="0">
                <a:solidFill>
                  <a:srgbClr val="252525"/>
                </a:solidFill>
                <a:latin typeface="MS PGothic"/>
                <a:cs typeface="MS PGothic"/>
              </a:rPr>
              <a:t>基</a:t>
            </a:r>
            <a:r>
              <a:rPr sz="1000" spc="-10" dirty="0">
                <a:solidFill>
                  <a:srgbClr val="252525"/>
                </a:solidFill>
                <a:latin typeface="MS PGothic"/>
                <a:cs typeface="MS PGothic"/>
              </a:rPr>
              <a:t>板</a:t>
            </a:r>
            <a:r>
              <a:rPr sz="1000" dirty="0">
                <a:solidFill>
                  <a:srgbClr val="252525"/>
                </a:solidFill>
                <a:latin typeface="Calibri"/>
                <a:cs typeface="Calibri"/>
              </a:rPr>
              <a:t>,BBB</a:t>
            </a:r>
            <a:r>
              <a:rPr sz="1000" spc="-5" dirty="0">
                <a:solidFill>
                  <a:srgbClr val="252525"/>
                </a:solidFill>
                <a:latin typeface="MS PGothic"/>
                <a:cs typeface="MS PGothic"/>
              </a:rPr>
              <a:t>ユニ</a:t>
            </a:r>
            <a:r>
              <a:rPr sz="1000" spc="-10" dirty="0">
                <a:solidFill>
                  <a:srgbClr val="252525"/>
                </a:solidFill>
                <a:latin typeface="MS PGothic"/>
                <a:cs typeface="MS PGothic"/>
              </a:rPr>
              <a:t>ッ</a:t>
            </a:r>
            <a:r>
              <a:rPr sz="1000" spc="-5" dirty="0">
                <a:solidFill>
                  <a:srgbClr val="252525"/>
                </a:solidFill>
                <a:latin typeface="MS PGothic"/>
                <a:cs typeface="MS PGothic"/>
              </a:rPr>
              <a:t>ト</a:t>
            </a:r>
            <a:r>
              <a:rPr sz="1000" dirty="0">
                <a:solidFill>
                  <a:srgbClr val="252525"/>
                </a:solidFill>
                <a:latin typeface="Calibri"/>
                <a:cs typeface="Calibri"/>
              </a:rPr>
              <a:t>,AX00012345,2015/05/25,DDD-21345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112772" y="2896361"/>
            <a:ext cx="5058410" cy="350520"/>
          </a:xfrm>
          <a:custGeom>
            <a:avLst/>
            <a:gdLst/>
            <a:ahLst/>
            <a:cxnLst/>
            <a:rect l="l" t="t" r="r" b="b"/>
            <a:pathLst>
              <a:path w="5058409" h="350519">
                <a:moveTo>
                  <a:pt x="234950" y="58420"/>
                </a:moveTo>
                <a:lnTo>
                  <a:pt x="239541" y="35683"/>
                </a:lnTo>
                <a:lnTo>
                  <a:pt x="252063" y="17113"/>
                </a:lnTo>
                <a:lnTo>
                  <a:pt x="270633" y="4591"/>
                </a:lnTo>
                <a:lnTo>
                  <a:pt x="293369" y="0"/>
                </a:lnTo>
                <a:lnTo>
                  <a:pt x="1038859" y="0"/>
                </a:lnTo>
                <a:lnTo>
                  <a:pt x="2244725" y="0"/>
                </a:lnTo>
                <a:lnTo>
                  <a:pt x="4999989" y="0"/>
                </a:lnTo>
                <a:lnTo>
                  <a:pt x="5022726" y="4591"/>
                </a:lnTo>
                <a:lnTo>
                  <a:pt x="5041296" y="17113"/>
                </a:lnTo>
                <a:lnTo>
                  <a:pt x="5053818" y="35683"/>
                </a:lnTo>
                <a:lnTo>
                  <a:pt x="5058409" y="58420"/>
                </a:lnTo>
                <a:lnTo>
                  <a:pt x="5058409" y="204470"/>
                </a:lnTo>
                <a:lnTo>
                  <a:pt x="5058409" y="292100"/>
                </a:lnTo>
                <a:lnTo>
                  <a:pt x="5053818" y="314836"/>
                </a:lnTo>
                <a:lnTo>
                  <a:pt x="5041296" y="333406"/>
                </a:lnTo>
                <a:lnTo>
                  <a:pt x="5022726" y="345928"/>
                </a:lnTo>
                <a:lnTo>
                  <a:pt x="4999989" y="350520"/>
                </a:lnTo>
                <a:lnTo>
                  <a:pt x="2244725" y="350520"/>
                </a:lnTo>
                <a:lnTo>
                  <a:pt x="1038859" y="350520"/>
                </a:lnTo>
                <a:lnTo>
                  <a:pt x="293369" y="350520"/>
                </a:lnTo>
                <a:lnTo>
                  <a:pt x="270633" y="345928"/>
                </a:lnTo>
                <a:lnTo>
                  <a:pt x="252063" y="333406"/>
                </a:lnTo>
                <a:lnTo>
                  <a:pt x="239541" y="314836"/>
                </a:lnTo>
                <a:lnTo>
                  <a:pt x="234950" y="292100"/>
                </a:lnTo>
                <a:lnTo>
                  <a:pt x="0" y="338200"/>
                </a:lnTo>
                <a:lnTo>
                  <a:pt x="234950" y="204470"/>
                </a:lnTo>
                <a:lnTo>
                  <a:pt x="234950" y="58420"/>
                </a:lnTo>
                <a:close/>
              </a:path>
            </a:pathLst>
          </a:custGeom>
          <a:ln w="25399">
            <a:solidFill>
              <a:srgbClr val="B3621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2363851" y="2681732"/>
            <a:ext cx="1424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5" dirty="0">
                <a:solidFill>
                  <a:srgbClr val="252525"/>
                </a:solidFill>
                <a:latin typeface="Microsoft JhengHei UI"/>
                <a:cs typeface="Microsoft JhengHei UI"/>
              </a:rPr>
              <a:t>QR</a:t>
            </a:r>
            <a:r>
              <a:rPr sz="1200" spc="-340" dirty="0">
                <a:solidFill>
                  <a:srgbClr val="252525"/>
                </a:solidFill>
                <a:latin typeface="Microsoft JhengHei UI"/>
                <a:cs typeface="Microsoft JhengHei UI"/>
              </a:rPr>
              <a:t>コ</a:t>
            </a:r>
            <a:r>
              <a:rPr sz="1200" spc="-335" dirty="0">
                <a:solidFill>
                  <a:srgbClr val="252525"/>
                </a:solidFill>
                <a:latin typeface="Microsoft JhengHei UI"/>
                <a:cs typeface="Microsoft JhengHei UI"/>
              </a:rPr>
              <a:t>ー</a:t>
            </a:r>
            <a:r>
              <a:rPr sz="1200" spc="-18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ド読</a:t>
            </a:r>
            <a:r>
              <a:rPr sz="1200" spc="-195" dirty="0">
                <a:solidFill>
                  <a:srgbClr val="252525"/>
                </a:solidFill>
                <a:latin typeface="Microsoft JhengHei UI"/>
                <a:cs typeface="Microsoft JhengHei UI"/>
              </a:rPr>
              <a:t>み取り</a:t>
            </a: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結果</a:t>
            </a:r>
            <a:endParaRPr sz="1200">
              <a:latin typeface="Microsoft JhengHei UI"/>
              <a:cs typeface="Microsoft JhengHei UI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1972055" y="705624"/>
            <a:ext cx="2575560" cy="1905635"/>
            <a:chOff x="1972055" y="705624"/>
            <a:chExt cx="2575560" cy="1905635"/>
          </a:xfrm>
        </p:grpSpPr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84475" y="1059180"/>
              <a:ext cx="2023872" cy="1542288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2279649" y="1054354"/>
              <a:ext cx="2033905" cy="1551940"/>
            </a:xfrm>
            <a:custGeom>
              <a:avLst/>
              <a:gdLst/>
              <a:ahLst/>
              <a:cxnLst/>
              <a:rect l="l" t="t" r="r" b="b"/>
              <a:pathLst>
                <a:path w="2033904" h="1551939">
                  <a:moveTo>
                    <a:pt x="0" y="1551813"/>
                  </a:moveTo>
                  <a:lnTo>
                    <a:pt x="2033397" y="1551813"/>
                  </a:lnTo>
                  <a:lnTo>
                    <a:pt x="2033397" y="0"/>
                  </a:lnTo>
                  <a:lnTo>
                    <a:pt x="0" y="0"/>
                  </a:lnTo>
                  <a:lnTo>
                    <a:pt x="0" y="1551813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72055" y="1158240"/>
              <a:ext cx="507492" cy="50749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99487" y="705624"/>
              <a:ext cx="2548128" cy="454139"/>
            </a:xfrm>
            <a:prstGeom prst="rect">
              <a:avLst/>
            </a:prstGeom>
          </p:spPr>
        </p:pic>
      </p:grpSp>
      <p:sp>
        <p:nvSpPr>
          <p:cNvPr id="25" name="object 25"/>
          <p:cNvSpPr txBox="1"/>
          <p:nvPr/>
        </p:nvSpPr>
        <p:spPr>
          <a:xfrm>
            <a:off x="2136139" y="769112"/>
            <a:ext cx="228028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25" dirty="0">
                <a:solidFill>
                  <a:srgbClr val="205868"/>
                </a:solidFill>
                <a:latin typeface="Microsoft YaHei UI"/>
                <a:cs typeface="Microsoft YaHei UI"/>
              </a:rPr>
              <a:t>QR</a:t>
            </a:r>
            <a:r>
              <a:rPr sz="1400" b="1" spc="-160" dirty="0">
                <a:solidFill>
                  <a:srgbClr val="205868"/>
                </a:solidFill>
                <a:latin typeface="Microsoft YaHei UI"/>
                <a:cs typeface="Microsoft YaHei UI"/>
              </a:rPr>
              <a:t>貼り付</a:t>
            </a:r>
            <a:r>
              <a:rPr sz="1400" b="1" spc="-165" dirty="0">
                <a:solidFill>
                  <a:srgbClr val="205868"/>
                </a:solidFill>
                <a:latin typeface="Microsoft YaHei UI"/>
                <a:cs typeface="Microsoft YaHei UI"/>
              </a:rPr>
              <a:t>け</a:t>
            </a:r>
            <a:r>
              <a:rPr sz="1400" b="1" spc="-280" dirty="0">
                <a:solidFill>
                  <a:srgbClr val="205868"/>
                </a:solidFill>
                <a:latin typeface="Microsoft YaHei UI"/>
                <a:cs typeface="Microsoft YaHei UI"/>
              </a:rPr>
              <a:t>されたプリン</a:t>
            </a:r>
            <a:r>
              <a:rPr sz="1400" b="1" spc="-120" dirty="0">
                <a:solidFill>
                  <a:srgbClr val="205868"/>
                </a:solidFill>
                <a:latin typeface="Microsoft YaHei UI"/>
                <a:cs typeface="Microsoft YaHei UI"/>
              </a:rPr>
              <a:t>ト基板</a:t>
            </a:r>
            <a:endParaRPr sz="1400">
              <a:latin typeface="Microsoft YaHei UI"/>
              <a:cs typeface="Microsoft YaHei U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2417317" y="3246373"/>
            <a:ext cx="1951989" cy="1423035"/>
            <a:chOff x="2417317" y="3246373"/>
            <a:chExt cx="1951989" cy="1423035"/>
          </a:xfrm>
        </p:grpSpPr>
        <p:sp>
          <p:nvSpPr>
            <p:cNvPr id="27" name="object 27"/>
            <p:cNvSpPr/>
            <p:nvPr/>
          </p:nvSpPr>
          <p:spPr>
            <a:xfrm>
              <a:off x="2430017" y="3259073"/>
              <a:ext cx="1926589" cy="1397635"/>
            </a:xfrm>
            <a:custGeom>
              <a:avLst/>
              <a:gdLst/>
              <a:ahLst/>
              <a:cxnLst/>
              <a:rect l="l" t="t" r="r" b="b"/>
              <a:pathLst>
                <a:path w="1926589" h="1397635">
                  <a:moveTo>
                    <a:pt x="1120902" y="0"/>
                  </a:moveTo>
                  <a:lnTo>
                    <a:pt x="1123695" y="233172"/>
                  </a:lnTo>
                  <a:lnTo>
                    <a:pt x="0" y="233172"/>
                  </a:lnTo>
                  <a:lnTo>
                    <a:pt x="0" y="1397508"/>
                  </a:lnTo>
                  <a:lnTo>
                    <a:pt x="1926335" y="1397508"/>
                  </a:lnTo>
                  <a:lnTo>
                    <a:pt x="1926335" y="233172"/>
                  </a:lnTo>
                  <a:lnTo>
                    <a:pt x="1605280" y="233172"/>
                  </a:lnTo>
                  <a:lnTo>
                    <a:pt x="1120902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430017" y="3259073"/>
              <a:ext cx="1926589" cy="1397635"/>
            </a:xfrm>
            <a:custGeom>
              <a:avLst/>
              <a:gdLst/>
              <a:ahLst/>
              <a:cxnLst/>
              <a:rect l="l" t="t" r="r" b="b"/>
              <a:pathLst>
                <a:path w="1926589" h="1397635">
                  <a:moveTo>
                    <a:pt x="0" y="233172"/>
                  </a:moveTo>
                  <a:lnTo>
                    <a:pt x="1123695" y="233172"/>
                  </a:lnTo>
                  <a:lnTo>
                    <a:pt x="1120902" y="0"/>
                  </a:lnTo>
                  <a:lnTo>
                    <a:pt x="1605280" y="233172"/>
                  </a:lnTo>
                  <a:lnTo>
                    <a:pt x="1926335" y="233172"/>
                  </a:lnTo>
                  <a:lnTo>
                    <a:pt x="1926335" y="427227"/>
                  </a:lnTo>
                  <a:lnTo>
                    <a:pt x="1926335" y="718312"/>
                  </a:lnTo>
                  <a:lnTo>
                    <a:pt x="1926335" y="1397508"/>
                  </a:lnTo>
                  <a:lnTo>
                    <a:pt x="1605280" y="1397508"/>
                  </a:lnTo>
                  <a:lnTo>
                    <a:pt x="1123695" y="1397508"/>
                  </a:lnTo>
                  <a:lnTo>
                    <a:pt x="0" y="1397508"/>
                  </a:lnTo>
                  <a:lnTo>
                    <a:pt x="0" y="718312"/>
                  </a:lnTo>
                  <a:lnTo>
                    <a:pt x="0" y="427227"/>
                  </a:lnTo>
                  <a:lnTo>
                    <a:pt x="0" y="233172"/>
                  </a:lnTo>
                  <a:close/>
                </a:path>
              </a:pathLst>
            </a:custGeom>
            <a:ln w="25399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2508885" y="3621151"/>
            <a:ext cx="1757045" cy="8693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699"/>
              </a:lnSpc>
              <a:spcBef>
                <a:spcPts val="95"/>
              </a:spcBef>
            </a:pPr>
            <a:r>
              <a:rPr sz="1100" b="1" dirty="0">
                <a:solidFill>
                  <a:srgbClr val="FFFFFF"/>
                </a:solidFill>
                <a:latin typeface="Microsoft YaHei"/>
                <a:cs typeface="Microsoft YaHei"/>
              </a:rPr>
              <a:t>基板機種番号 </a:t>
            </a:r>
            <a:r>
              <a:rPr sz="1100" b="1" spc="45" dirty="0">
                <a:solidFill>
                  <a:srgbClr val="FFFFFF"/>
                </a:solidFill>
                <a:latin typeface="Microsoft YaHei"/>
                <a:cs typeface="Microsoft YaHei"/>
              </a:rPr>
              <a:t>CT12345＝ </a:t>
            </a:r>
            <a:r>
              <a:rPr sz="1100" b="1" spc="-31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sz="1100" b="1" spc="35" dirty="0">
                <a:solidFill>
                  <a:srgbClr val="FFFFFF"/>
                </a:solidFill>
                <a:latin typeface="Microsoft YaHei"/>
                <a:cs typeface="Microsoft YaHei"/>
              </a:rPr>
              <a:t>SYSTEM</a:t>
            </a:r>
            <a:r>
              <a:rPr sz="1100" b="1" spc="-5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sz="1100" b="1" spc="65" dirty="0">
                <a:solidFill>
                  <a:srgbClr val="FFFFFF"/>
                </a:solidFill>
                <a:latin typeface="Microsoft YaHei"/>
                <a:cs typeface="Microsoft YaHei"/>
              </a:rPr>
              <a:t>KEY1</a:t>
            </a:r>
            <a:r>
              <a:rPr sz="1100" b="1" dirty="0">
                <a:solidFill>
                  <a:srgbClr val="FFFFFF"/>
                </a:solidFill>
                <a:latin typeface="Microsoft YaHei"/>
                <a:cs typeface="Microsoft YaHei"/>
              </a:rPr>
              <a:t>から使用す る帳票定義を検索し取</a:t>
            </a:r>
            <a:r>
              <a:rPr sz="1100" b="1" spc="-15" dirty="0">
                <a:solidFill>
                  <a:srgbClr val="FFFFFF"/>
                </a:solidFill>
                <a:latin typeface="Microsoft YaHei"/>
                <a:cs typeface="Microsoft YaHei"/>
              </a:rPr>
              <a:t>得</a:t>
            </a:r>
            <a:r>
              <a:rPr sz="1100" b="1" dirty="0">
                <a:solidFill>
                  <a:srgbClr val="FFFFFF"/>
                </a:solidFill>
                <a:latin typeface="Microsoft YaHei"/>
                <a:cs typeface="Microsoft YaHei"/>
              </a:rPr>
              <a:t>。 </a:t>
            </a:r>
            <a:r>
              <a:rPr sz="1100" b="1" dirty="0">
                <a:solidFill>
                  <a:srgbClr val="FF0000"/>
                </a:solidFill>
                <a:latin typeface="Microsoft YaHei"/>
                <a:cs typeface="Microsoft YaHei"/>
              </a:rPr>
              <a:t>機種が</a:t>
            </a:r>
            <a:r>
              <a:rPr sz="1100" b="1" spc="60" dirty="0">
                <a:solidFill>
                  <a:srgbClr val="FF0000"/>
                </a:solidFill>
                <a:latin typeface="Microsoft YaHei"/>
                <a:cs typeface="Microsoft YaHei"/>
              </a:rPr>
              <a:t>30</a:t>
            </a:r>
            <a:r>
              <a:rPr sz="1100" b="1" dirty="0">
                <a:solidFill>
                  <a:srgbClr val="FF0000"/>
                </a:solidFill>
                <a:latin typeface="Microsoft YaHei"/>
                <a:cs typeface="Microsoft YaHei"/>
              </a:rPr>
              <a:t>種以上あっても </a:t>
            </a:r>
            <a:r>
              <a:rPr sz="1100" b="1" spc="5" dirty="0">
                <a:solidFill>
                  <a:srgbClr val="FF0000"/>
                </a:solidFill>
                <a:latin typeface="Microsoft YaHei"/>
                <a:cs typeface="Microsoft YaHei"/>
              </a:rPr>
              <a:t> </a:t>
            </a:r>
            <a:r>
              <a:rPr sz="1100" b="1" dirty="0">
                <a:solidFill>
                  <a:srgbClr val="FF0000"/>
                </a:solidFill>
                <a:latin typeface="Microsoft YaHei"/>
                <a:cs typeface="Microsoft YaHei"/>
              </a:rPr>
              <a:t>簡単に呼び出し可能。</a:t>
            </a:r>
            <a:endParaRPr sz="1100">
              <a:latin typeface="Microsoft YaHei"/>
              <a:cs typeface="Microsoft YaHei"/>
            </a:endParaRPr>
          </a:p>
        </p:txBody>
      </p:sp>
      <p:pic>
        <p:nvPicPr>
          <p:cNvPr id="30" name="object 3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2247874"/>
            <a:ext cx="1933956" cy="667537"/>
          </a:xfrm>
          <a:prstGeom prst="rect">
            <a:avLst/>
          </a:prstGeom>
        </p:spPr>
      </p:pic>
      <p:sp>
        <p:nvSpPr>
          <p:cNvPr id="31" name="object 31"/>
          <p:cNvSpPr txBox="1"/>
          <p:nvPr/>
        </p:nvSpPr>
        <p:spPr>
          <a:xfrm>
            <a:off x="94284" y="2311145"/>
            <a:ext cx="1708785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194945">
              <a:lnSpc>
                <a:spcPct val="100000"/>
              </a:lnSpc>
              <a:spcBef>
                <a:spcPts val="105"/>
              </a:spcBef>
            </a:pPr>
            <a:r>
              <a:rPr sz="1400" b="1" spc="-30" dirty="0">
                <a:solidFill>
                  <a:srgbClr val="205868"/>
                </a:solidFill>
                <a:latin typeface="Microsoft YaHei UI"/>
                <a:cs typeface="Microsoft YaHei UI"/>
              </a:rPr>
              <a:t>検査工程で</a:t>
            </a:r>
            <a:r>
              <a:rPr sz="1400" b="1" spc="25" dirty="0">
                <a:solidFill>
                  <a:srgbClr val="205868"/>
                </a:solidFill>
                <a:latin typeface="Microsoft YaHei UI"/>
                <a:cs typeface="Microsoft YaHei UI"/>
              </a:rPr>
              <a:t>QR</a:t>
            </a:r>
            <a:r>
              <a:rPr sz="1400" b="1" spc="-260" dirty="0">
                <a:solidFill>
                  <a:srgbClr val="205868"/>
                </a:solidFill>
                <a:latin typeface="Microsoft YaHei UI"/>
                <a:cs typeface="Microsoft YaHei UI"/>
              </a:rPr>
              <a:t>を </a:t>
            </a:r>
            <a:r>
              <a:rPr sz="1400" b="1" spc="-185" dirty="0">
                <a:solidFill>
                  <a:srgbClr val="205868"/>
                </a:solidFill>
                <a:latin typeface="Microsoft YaHei UI"/>
                <a:cs typeface="Microsoft YaHei UI"/>
              </a:rPr>
              <a:t> </a:t>
            </a:r>
            <a:r>
              <a:rPr sz="1400" b="1" spc="-65" dirty="0">
                <a:solidFill>
                  <a:srgbClr val="205868"/>
                </a:solidFill>
                <a:latin typeface="Microsoft YaHei UI"/>
                <a:cs typeface="Microsoft YaHei UI"/>
              </a:rPr>
              <a:t>外付</a:t>
            </a:r>
            <a:r>
              <a:rPr sz="1400" b="1" spc="-70" dirty="0">
                <a:solidFill>
                  <a:srgbClr val="205868"/>
                </a:solidFill>
                <a:latin typeface="Microsoft YaHei UI"/>
                <a:cs typeface="Microsoft YaHei UI"/>
              </a:rPr>
              <a:t>け</a:t>
            </a:r>
            <a:r>
              <a:rPr sz="1400" b="1" spc="65" dirty="0">
                <a:solidFill>
                  <a:srgbClr val="205868"/>
                </a:solidFill>
                <a:latin typeface="Microsoft YaHei UI"/>
                <a:cs typeface="Microsoft YaHei UI"/>
              </a:rPr>
              <a:t>B</a:t>
            </a:r>
            <a:r>
              <a:rPr sz="1400" b="1" spc="10" dirty="0">
                <a:solidFill>
                  <a:srgbClr val="205868"/>
                </a:solidFill>
                <a:latin typeface="Microsoft YaHei UI"/>
                <a:cs typeface="Microsoft YaHei UI"/>
              </a:rPr>
              <a:t>C</a:t>
            </a:r>
            <a:r>
              <a:rPr sz="1400" b="1" spc="70" dirty="0">
                <a:solidFill>
                  <a:srgbClr val="205868"/>
                </a:solidFill>
                <a:latin typeface="Microsoft YaHei UI"/>
                <a:cs typeface="Microsoft YaHei UI"/>
              </a:rPr>
              <a:t>R</a:t>
            </a:r>
            <a:r>
              <a:rPr sz="1400" b="1" spc="-170" dirty="0">
                <a:solidFill>
                  <a:srgbClr val="205868"/>
                </a:solidFill>
                <a:latin typeface="Microsoft YaHei UI"/>
                <a:cs typeface="Microsoft YaHei UI"/>
              </a:rPr>
              <a:t>で読み取り</a:t>
            </a:r>
            <a:endParaRPr sz="1400">
              <a:latin typeface="Microsoft YaHei UI"/>
              <a:cs typeface="Microsoft YaHei UI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217931" y="983378"/>
            <a:ext cx="8525510" cy="5102225"/>
            <a:chOff x="217931" y="983378"/>
            <a:chExt cx="8525510" cy="5102225"/>
          </a:xfrm>
        </p:grpSpPr>
        <p:pic>
          <p:nvPicPr>
            <p:cNvPr id="33" name="object 3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17931" y="983378"/>
              <a:ext cx="1644395" cy="1214219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3787902" y="4554474"/>
              <a:ext cx="948055" cy="788035"/>
            </a:xfrm>
            <a:custGeom>
              <a:avLst/>
              <a:gdLst/>
              <a:ahLst/>
              <a:cxnLst/>
              <a:rect l="l" t="t" r="r" b="b"/>
              <a:pathLst>
                <a:path w="948054" h="788035">
                  <a:moveTo>
                    <a:pt x="233045" y="0"/>
                  </a:moveTo>
                  <a:lnTo>
                    <a:pt x="0" y="0"/>
                  </a:lnTo>
                  <a:lnTo>
                    <a:pt x="0" y="326644"/>
                  </a:lnTo>
                  <a:lnTo>
                    <a:pt x="3146" y="373417"/>
                  </a:lnTo>
                  <a:lnTo>
                    <a:pt x="12311" y="418277"/>
                  </a:lnTo>
                  <a:lnTo>
                    <a:pt x="27084" y="460813"/>
                  </a:lnTo>
                  <a:lnTo>
                    <a:pt x="47055" y="500615"/>
                  </a:lnTo>
                  <a:lnTo>
                    <a:pt x="71814" y="537271"/>
                  </a:lnTo>
                  <a:lnTo>
                    <a:pt x="100949" y="570372"/>
                  </a:lnTo>
                  <a:lnTo>
                    <a:pt x="134050" y="599507"/>
                  </a:lnTo>
                  <a:lnTo>
                    <a:pt x="170706" y="624266"/>
                  </a:lnTo>
                  <a:lnTo>
                    <a:pt x="210508" y="644237"/>
                  </a:lnTo>
                  <a:lnTo>
                    <a:pt x="253044" y="659010"/>
                  </a:lnTo>
                  <a:lnTo>
                    <a:pt x="297904" y="668175"/>
                  </a:lnTo>
                  <a:lnTo>
                    <a:pt x="344677" y="671321"/>
                  </a:lnTo>
                  <a:lnTo>
                    <a:pt x="693801" y="671321"/>
                  </a:lnTo>
                  <a:lnTo>
                    <a:pt x="693801" y="787907"/>
                  </a:lnTo>
                  <a:lnTo>
                    <a:pt x="947927" y="554863"/>
                  </a:lnTo>
                  <a:lnTo>
                    <a:pt x="693801" y="321690"/>
                  </a:lnTo>
                  <a:lnTo>
                    <a:pt x="693801" y="438276"/>
                  </a:lnTo>
                  <a:lnTo>
                    <a:pt x="344677" y="438276"/>
                  </a:lnTo>
                  <a:lnTo>
                    <a:pt x="301249" y="429496"/>
                  </a:lnTo>
                  <a:lnTo>
                    <a:pt x="265763" y="405558"/>
                  </a:lnTo>
                  <a:lnTo>
                    <a:pt x="241825" y="370072"/>
                  </a:lnTo>
                  <a:lnTo>
                    <a:pt x="233045" y="326644"/>
                  </a:lnTo>
                  <a:lnTo>
                    <a:pt x="233045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3787902" y="4554474"/>
              <a:ext cx="948055" cy="788035"/>
            </a:xfrm>
            <a:custGeom>
              <a:avLst/>
              <a:gdLst/>
              <a:ahLst/>
              <a:cxnLst/>
              <a:rect l="l" t="t" r="r" b="b"/>
              <a:pathLst>
                <a:path w="948054" h="788035">
                  <a:moveTo>
                    <a:pt x="0" y="0"/>
                  </a:moveTo>
                  <a:lnTo>
                    <a:pt x="0" y="326644"/>
                  </a:lnTo>
                  <a:lnTo>
                    <a:pt x="3146" y="373417"/>
                  </a:lnTo>
                  <a:lnTo>
                    <a:pt x="12311" y="418277"/>
                  </a:lnTo>
                  <a:lnTo>
                    <a:pt x="27084" y="460813"/>
                  </a:lnTo>
                  <a:lnTo>
                    <a:pt x="47055" y="500615"/>
                  </a:lnTo>
                  <a:lnTo>
                    <a:pt x="71814" y="537271"/>
                  </a:lnTo>
                  <a:lnTo>
                    <a:pt x="100949" y="570372"/>
                  </a:lnTo>
                  <a:lnTo>
                    <a:pt x="134050" y="599507"/>
                  </a:lnTo>
                  <a:lnTo>
                    <a:pt x="170706" y="624266"/>
                  </a:lnTo>
                  <a:lnTo>
                    <a:pt x="210508" y="644237"/>
                  </a:lnTo>
                  <a:lnTo>
                    <a:pt x="253044" y="659010"/>
                  </a:lnTo>
                  <a:lnTo>
                    <a:pt x="297904" y="668175"/>
                  </a:lnTo>
                  <a:lnTo>
                    <a:pt x="344677" y="671321"/>
                  </a:lnTo>
                  <a:lnTo>
                    <a:pt x="693801" y="671321"/>
                  </a:lnTo>
                  <a:lnTo>
                    <a:pt x="693801" y="787907"/>
                  </a:lnTo>
                  <a:lnTo>
                    <a:pt x="947927" y="554863"/>
                  </a:lnTo>
                  <a:lnTo>
                    <a:pt x="693801" y="321690"/>
                  </a:lnTo>
                  <a:lnTo>
                    <a:pt x="693801" y="438276"/>
                  </a:lnTo>
                  <a:lnTo>
                    <a:pt x="344677" y="438276"/>
                  </a:lnTo>
                  <a:lnTo>
                    <a:pt x="301249" y="429496"/>
                  </a:lnTo>
                  <a:lnTo>
                    <a:pt x="265763" y="405558"/>
                  </a:lnTo>
                  <a:lnTo>
                    <a:pt x="241825" y="370072"/>
                  </a:lnTo>
                  <a:lnTo>
                    <a:pt x="233045" y="326644"/>
                  </a:lnTo>
                  <a:lnTo>
                    <a:pt x="233045" y="0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B3621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912614" y="3612641"/>
              <a:ext cx="3817620" cy="2459990"/>
            </a:xfrm>
            <a:custGeom>
              <a:avLst/>
              <a:gdLst/>
              <a:ahLst/>
              <a:cxnLst/>
              <a:rect l="l" t="t" r="r" b="b"/>
              <a:pathLst>
                <a:path w="3817620" h="2459990">
                  <a:moveTo>
                    <a:pt x="3817620" y="0"/>
                  </a:moveTo>
                  <a:lnTo>
                    <a:pt x="0" y="0"/>
                  </a:lnTo>
                  <a:lnTo>
                    <a:pt x="0" y="2459736"/>
                  </a:lnTo>
                  <a:lnTo>
                    <a:pt x="3817620" y="2459736"/>
                  </a:lnTo>
                  <a:lnTo>
                    <a:pt x="38176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912614" y="3612641"/>
              <a:ext cx="3817620" cy="2459990"/>
            </a:xfrm>
            <a:custGeom>
              <a:avLst/>
              <a:gdLst/>
              <a:ahLst/>
              <a:cxnLst/>
              <a:rect l="l" t="t" r="r" b="b"/>
              <a:pathLst>
                <a:path w="3817620" h="2459990">
                  <a:moveTo>
                    <a:pt x="0" y="2459736"/>
                  </a:moveTo>
                  <a:lnTo>
                    <a:pt x="3817620" y="2459736"/>
                  </a:lnTo>
                  <a:lnTo>
                    <a:pt x="3817620" y="0"/>
                  </a:lnTo>
                  <a:lnTo>
                    <a:pt x="0" y="0"/>
                  </a:lnTo>
                  <a:lnTo>
                    <a:pt x="0" y="2459736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966085" y="3736452"/>
              <a:ext cx="3676650" cy="206375"/>
            </a:xfrm>
            <a:custGeom>
              <a:avLst/>
              <a:gdLst/>
              <a:ahLst/>
              <a:cxnLst/>
              <a:rect l="l" t="t" r="r" b="b"/>
              <a:pathLst>
                <a:path w="3676650" h="206375">
                  <a:moveTo>
                    <a:pt x="3676439" y="0"/>
                  </a:moveTo>
                  <a:lnTo>
                    <a:pt x="0" y="0"/>
                  </a:lnTo>
                  <a:lnTo>
                    <a:pt x="0" y="205768"/>
                  </a:lnTo>
                  <a:lnTo>
                    <a:pt x="3676439" y="205769"/>
                  </a:lnTo>
                  <a:lnTo>
                    <a:pt x="3676439" y="0"/>
                  </a:lnTo>
                  <a:close/>
                </a:path>
              </a:pathLst>
            </a:custGeom>
            <a:solidFill>
              <a:srgbClr val="ACB8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5071165" y="3759131"/>
            <a:ext cx="1347470" cy="35941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R="27305" algn="ctr">
              <a:lnSpc>
                <a:spcPct val="100000"/>
              </a:lnSpc>
              <a:spcBef>
                <a:spcPts val="140"/>
              </a:spcBef>
              <a:tabLst>
                <a:tab pos="755650" algn="l"/>
              </a:tabLst>
            </a:pPr>
            <a:r>
              <a:rPr sz="800" b="1" spc="-145" dirty="0">
                <a:latin typeface="Microsoft YaHei UI"/>
                <a:cs typeface="Microsoft YaHei UI"/>
              </a:rPr>
              <a:t>ロ</a:t>
            </a:r>
            <a:r>
              <a:rPr sz="800" b="1" spc="-254" dirty="0">
                <a:latin typeface="Microsoft YaHei UI"/>
                <a:cs typeface="Microsoft YaHei UI"/>
              </a:rPr>
              <a:t>ッ</a:t>
            </a:r>
            <a:r>
              <a:rPr sz="800" b="1" spc="-200" dirty="0">
                <a:latin typeface="Microsoft YaHei UI"/>
                <a:cs typeface="Microsoft YaHei UI"/>
              </a:rPr>
              <a:t>ト</a:t>
            </a:r>
            <a:r>
              <a:rPr sz="800" b="1" spc="15" dirty="0">
                <a:latin typeface="Microsoft YaHei UI"/>
                <a:cs typeface="Microsoft YaHei UI"/>
              </a:rPr>
              <a:t>NO.	</a:t>
            </a:r>
            <a:r>
              <a:rPr sz="800" b="1" spc="25" dirty="0">
                <a:latin typeface="Microsoft YaHei UI"/>
                <a:cs typeface="Microsoft YaHei UI"/>
              </a:rPr>
              <a:t>指示</a:t>
            </a:r>
            <a:r>
              <a:rPr sz="800" b="1" spc="15" dirty="0">
                <a:latin typeface="Microsoft YaHei UI"/>
                <a:cs typeface="Microsoft YaHei UI"/>
              </a:rPr>
              <a:t>NO.</a:t>
            </a:r>
            <a:endParaRPr sz="800">
              <a:latin typeface="Microsoft YaHei UI"/>
              <a:cs typeface="Microsoft YaHei UI"/>
            </a:endParaRPr>
          </a:p>
          <a:p>
            <a:pPr marR="5080" algn="ctr">
              <a:lnSpc>
                <a:spcPct val="100000"/>
              </a:lnSpc>
              <a:spcBef>
                <a:spcPts val="660"/>
              </a:spcBef>
              <a:tabLst>
                <a:tab pos="734695" algn="l"/>
              </a:tabLst>
            </a:pPr>
            <a:r>
              <a:rPr sz="800" spc="30" dirty="0">
                <a:latin typeface="Microsoft JhengHei UI"/>
                <a:cs typeface="Microsoft JhengHei UI"/>
              </a:rPr>
              <a:t>11124589</a:t>
            </a:r>
            <a:r>
              <a:rPr sz="800" spc="55" dirty="0">
                <a:latin typeface="Microsoft JhengHei UI"/>
                <a:cs typeface="Microsoft JhengHei UI"/>
              </a:rPr>
              <a:t>6</a:t>
            </a:r>
            <a:r>
              <a:rPr sz="800" dirty="0">
                <a:latin typeface="Microsoft JhengHei UI"/>
                <a:cs typeface="Microsoft JhengHei UI"/>
              </a:rPr>
              <a:t>	DDD</a:t>
            </a:r>
            <a:r>
              <a:rPr sz="800" spc="35" dirty="0">
                <a:latin typeface="Microsoft JhengHei UI"/>
                <a:cs typeface="Microsoft JhengHei UI"/>
              </a:rPr>
              <a:t>-</a:t>
            </a:r>
            <a:r>
              <a:rPr sz="800" spc="30" dirty="0">
                <a:latin typeface="Microsoft JhengHei UI"/>
                <a:cs typeface="Microsoft JhengHei UI"/>
              </a:rPr>
              <a:t>2134</a:t>
            </a:r>
            <a:r>
              <a:rPr sz="800" spc="55" dirty="0">
                <a:latin typeface="Microsoft JhengHei UI"/>
                <a:cs typeface="Microsoft JhengHei UI"/>
              </a:rPr>
              <a:t>5</a:t>
            </a:r>
            <a:endParaRPr sz="800">
              <a:latin typeface="Microsoft JhengHei UI"/>
              <a:cs typeface="Microsoft JhengHei U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562831" y="3759131"/>
            <a:ext cx="661670" cy="35941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48895">
              <a:lnSpc>
                <a:spcPct val="100000"/>
              </a:lnSpc>
              <a:spcBef>
                <a:spcPts val="140"/>
              </a:spcBef>
            </a:pPr>
            <a:r>
              <a:rPr sz="800" b="1" spc="-140" dirty="0">
                <a:latin typeface="Microsoft YaHei UI"/>
                <a:cs typeface="Microsoft YaHei UI"/>
              </a:rPr>
              <a:t>シ</a:t>
            </a:r>
            <a:r>
              <a:rPr sz="800" b="1" spc="-200" dirty="0">
                <a:latin typeface="Microsoft YaHei UI"/>
                <a:cs typeface="Microsoft YaHei UI"/>
              </a:rPr>
              <a:t>リ</a:t>
            </a:r>
            <a:r>
              <a:rPr sz="800" b="1" spc="-145" dirty="0">
                <a:latin typeface="Microsoft YaHei UI"/>
                <a:cs typeface="Microsoft YaHei UI"/>
              </a:rPr>
              <a:t>ア</a:t>
            </a:r>
            <a:r>
              <a:rPr sz="800" b="1" spc="-90" dirty="0">
                <a:latin typeface="Microsoft YaHei UI"/>
                <a:cs typeface="Microsoft YaHei UI"/>
              </a:rPr>
              <a:t>ル</a:t>
            </a:r>
            <a:r>
              <a:rPr sz="800" b="1" spc="25" dirty="0">
                <a:latin typeface="Microsoft YaHei UI"/>
                <a:cs typeface="Microsoft YaHei UI"/>
              </a:rPr>
              <a:t>番</a:t>
            </a:r>
            <a:r>
              <a:rPr sz="800" b="1" spc="40" dirty="0">
                <a:latin typeface="Microsoft YaHei UI"/>
                <a:cs typeface="Microsoft YaHei UI"/>
              </a:rPr>
              <a:t>号</a:t>
            </a:r>
            <a:endParaRPr sz="800">
              <a:latin typeface="Microsoft YaHei UI"/>
              <a:cs typeface="Microsoft YaHei UI"/>
            </a:endParaRPr>
          </a:p>
          <a:p>
            <a:pPr>
              <a:lnSpc>
                <a:spcPct val="100000"/>
              </a:lnSpc>
              <a:spcBef>
                <a:spcPts val="660"/>
              </a:spcBef>
            </a:pPr>
            <a:r>
              <a:rPr sz="800" spc="30" dirty="0">
                <a:latin typeface="Microsoft JhengHei UI"/>
                <a:cs typeface="Microsoft JhengHei UI"/>
              </a:rPr>
              <a:t>AX00012345</a:t>
            </a:r>
            <a:endParaRPr sz="800">
              <a:latin typeface="Microsoft JhengHei UI"/>
              <a:cs typeface="Microsoft JhengHei U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7396200" y="3759131"/>
            <a:ext cx="1203960" cy="35941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48895">
              <a:lnSpc>
                <a:spcPct val="100000"/>
              </a:lnSpc>
              <a:spcBef>
                <a:spcPts val="140"/>
              </a:spcBef>
              <a:tabLst>
                <a:tab pos="560070" algn="l"/>
              </a:tabLst>
            </a:pPr>
            <a:r>
              <a:rPr sz="800" b="1" spc="25" dirty="0">
                <a:latin typeface="Microsoft YaHei UI"/>
                <a:cs typeface="Microsoft YaHei UI"/>
              </a:rPr>
              <a:t>基板</a:t>
            </a:r>
            <a:r>
              <a:rPr sz="800" b="1" spc="40" dirty="0">
                <a:latin typeface="Microsoft YaHei UI"/>
                <a:cs typeface="Microsoft YaHei UI"/>
              </a:rPr>
              <a:t>名</a:t>
            </a:r>
            <a:r>
              <a:rPr sz="800" b="1" dirty="0">
                <a:latin typeface="Microsoft YaHei UI"/>
                <a:cs typeface="Microsoft YaHei UI"/>
              </a:rPr>
              <a:t>	</a:t>
            </a:r>
            <a:r>
              <a:rPr sz="800" b="1" spc="25" dirty="0">
                <a:latin typeface="Microsoft YaHei UI"/>
                <a:cs typeface="Microsoft YaHei UI"/>
              </a:rPr>
              <a:t>基板機種番号</a:t>
            </a:r>
            <a:endParaRPr sz="800">
              <a:latin typeface="Microsoft YaHei UI"/>
              <a:cs typeface="Microsoft YaHei UI"/>
            </a:endParaRPr>
          </a:p>
          <a:p>
            <a:pPr>
              <a:lnSpc>
                <a:spcPct val="100000"/>
              </a:lnSpc>
              <a:spcBef>
                <a:spcPts val="660"/>
              </a:spcBef>
              <a:tabLst>
                <a:tab pos="643890" algn="l"/>
              </a:tabLst>
            </a:pPr>
            <a:r>
              <a:rPr sz="800" spc="-5" dirty="0">
                <a:latin typeface="Microsoft JhengHei UI"/>
                <a:cs typeface="Microsoft JhengHei UI"/>
              </a:rPr>
              <a:t>AAA</a:t>
            </a:r>
            <a:r>
              <a:rPr sz="800" spc="25" dirty="0">
                <a:latin typeface="Microsoft JhengHei UI"/>
                <a:cs typeface="Microsoft JhengHei UI"/>
              </a:rPr>
              <a:t>基</a:t>
            </a:r>
            <a:r>
              <a:rPr sz="800" spc="40" dirty="0">
                <a:latin typeface="Microsoft JhengHei UI"/>
                <a:cs typeface="Microsoft JhengHei UI"/>
              </a:rPr>
              <a:t>板	CT12345</a:t>
            </a:r>
            <a:endParaRPr sz="800">
              <a:latin typeface="Microsoft JhengHei UI"/>
              <a:cs typeface="Microsoft JhengHei UI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347725" y="1780285"/>
            <a:ext cx="8416925" cy="4234180"/>
            <a:chOff x="347725" y="1780285"/>
            <a:chExt cx="8416925" cy="4234180"/>
          </a:xfrm>
        </p:grpSpPr>
        <p:sp>
          <p:nvSpPr>
            <p:cNvPr id="43" name="object 43"/>
            <p:cNvSpPr/>
            <p:nvPr/>
          </p:nvSpPr>
          <p:spPr>
            <a:xfrm>
              <a:off x="4969580" y="3732724"/>
              <a:ext cx="3670300" cy="0"/>
            </a:xfrm>
            <a:custGeom>
              <a:avLst/>
              <a:gdLst/>
              <a:ahLst/>
              <a:cxnLst/>
              <a:rect l="l" t="t" r="r" b="b"/>
              <a:pathLst>
                <a:path w="3670300">
                  <a:moveTo>
                    <a:pt x="0" y="0"/>
                  </a:moveTo>
                  <a:lnTo>
                    <a:pt x="3669868" y="0"/>
                  </a:lnTo>
                </a:path>
              </a:pathLst>
            </a:custGeom>
            <a:ln w="698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966085" y="3729233"/>
              <a:ext cx="3677285" cy="7620"/>
            </a:xfrm>
            <a:custGeom>
              <a:avLst/>
              <a:gdLst/>
              <a:ahLst/>
              <a:cxnLst/>
              <a:rect l="l" t="t" r="r" b="b"/>
              <a:pathLst>
                <a:path w="3677284" h="7620">
                  <a:moveTo>
                    <a:pt x="3676811" y="0"/>
                  </a:moveTo>
                  <a:lnTo>
                    <a:pt x="0" y="0"/>
                  </a:lnTo>
                  <a:lnTo>
                    <a:pt x="0" y="7215"/>
                  </a:lnTo>
                  <a:lnTo>
                    <a:pt x="3676811" y="7216"/>
                  </a:lnTo>
                  <a:lnTo>
                    <a:pt x="367681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969580" y="3938729"/>
              <a:ext cx="3670300" cy="0"/>
            </a:xfrm>
            <a:custGeom>
              <a:avLst/>
              <a:gdLst/>
              <a:ahLst/>
              <a:cxnLst/>
              <a:rect l="l" t="t" r="r" b="b"/>
              <a:pathLst>
                <a:path w="3670300">
                  <a:moveTo>
                    <a:pt x="0" y="0"/>
                  </a:moveTo>
                  <a:lnTo>
                    <a:pt x="3669868" y="0"/>
                  </a:lnTo>
                </a:path>
              </a:pathLst>
            </a:custGeom>
            <a:ln w="698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966085" y="3935237"/>
              <a:ext cx="3677285" cy="6985"/>
            </a:xfrm>
            <a:custGeom>
              <a:avLst/>
              <a:gdLst/>
              <a:ahLst/>
              <a:cxnLst/>
              <a:rect l="l" t="t" r="r" b="b"/>
              <a:pathLst>
                <a:path w="3677284" h="6985">
                  <a:moveTo>
                    <a:pt x="3676811" y="0"/>
                  </a:moveTo>
                  <a:lnTo>
                    <a:pt x="0" y="0"/>
                  </a:lnTo>
                  <a:lnTo>
                    <a:pt x="0" y="6983"/>
                  </a:lnTo>
                  <a:lnTo>
                    <a:pt x="3676811" y="6983"/>
                  </a:lnTo>
                  <a:lnTo>
                    <a:pt x="367681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962590" y="3732724"/>
              <a:ext cx="0" cy="412115"/>
            </a:xfrm>
            <a:custGeom>
              <a:avLst/>
              <a:gdLst/>
              <a:ahLst/>
              <a:cxnLst/>
              <a:rect l="l" t="t" r="r" b="b"/>
              <a:pathLst>
                <a:path h="412114">
                  <a:moveTo>
                    <a:pt x="0" y="0"/>
                  </a:moveTo>
                  <a:lnTo>
                    <a:pt x="0" y="411778"/>
                  </a:lnTo>
                </a:path>
              </a:pathLst>
            </a:custGeom>
            <a:ln w="698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959096" y="3729236"/>
              <a:ext cx="6985" cy="419100"/>
            </a:xfrm>
            <a:custGeom>
              <a:avLst/>
              <a:gdLst/>
              <a:ahLst/>
              <a:cxnLst/>
              <a:rect l="l" t="t" r="r" b="b"/>
              <a:pathLst>
                <a:path w="6985" h="419100">
                  <a:moveTo>
                    <a:pt x="6989" y="0"/>
                  </a:moveTo>
                  <a:lnTo>
                    <a:pt x="0" y="0"/>
                  </a:lnTo>
                  <a:lnTo>
                    <a:pt x="0" y="418992"/>
                  </a:lnTo>
                  <a:lnTo>
                    <a:pt x="6989" y="418992"/>
                  </a:lnTo>
                  <a:lnTo>
                    <a:pt x="698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5747077" y="3739940"/>
              <a:ext cx="0" cy="405130"/>
            </a:xfrm>
            <a:custGeom>
              <a:avLst/>
              <a:gdLst/>
              <a:ahLst/>
              <a:cxnLst/>
              <a:rect l="l" t="t" r="r" b="b"/>
              <a:pathLst>
                <a:path h="405129">
                  <a:moveTo>
                    <a:pt x="0" y="0"/>
                  </a:moveTo>
                  <a:lnTo>
                    <a:pt x="0" y="404562"/>
                  </a:lnTo>
                </a:path>
              </a:pathLst>
            </a:custGeom>
            <a:ln w="698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5743582" y="3736451"/>
              <a:ext cx="6985" cy="412115"/>
            </a:xfrm>
            <a:custGeom>
              <a:avLst/>
              <a:gdLst/>
              <a:ahLst/>
              <a:cxnLst/>
              <a:rect l="l" t="t" r="r" b="b"/>
              <a:pathLst>
                <a:path w="6985" h="412114">
                  <a:moveTo>
                    <a:pt x="6989" y="0"/>
                  </a:moveTo>
                  <a:lnTo>
                    <a:pt x="0" y="0"/>
                  </a:lnTo>
                  <a:lnTo>
                    <a:pt x="0" y="411776"/>
                  </a:lnTo>
                  <a:lnTo>
                    <a:pt x="6989" y="411776"/>
                  </a:lnTo>
                  <a:lnTo>
                    <a:pt x="698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454257" y="3739940"/>
              <a:ext cx="0" cy="405130"/>
            </a:xfrm>
            <a:custGeom>
              <a:avLst/>
              <a:gdLst/>
              <a:ahLst/>
              <a:cxnLst/>
              <a:rect l="l" t="t" r="r" b="b"/>
              <a:pathLst>
                <a:path h="405129">
                  <a:moveTo>
                    <a:pt x="0" y="0"/>
                  </a:moveTo>
                  <a:lnTo>
                    <a:pt x="0" y="404562"/>
                  </a:lnTo>
                </a:path>
              </a:pathLst>
            </a:custGeom>
            <a:ln w="698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450715" y="3736452"/>
              <a:ext cx="6985" cy="412115"/>
            </a:xfrm>
            <a:custGeom>
              <a:avLst/>
              <a:gdLst/>
              <a:ahLst/>
              <a:cxnLst/>
              <a:rect l="l" t="t" r="r" b="b"/>
              <a:pathLst>
                <a:path w="6985" h="412114">
                  <a:moveTo>
                    <a:pt x="6989" y="0"/>
                  </a:moveTo>
                  <a:lnTo>
                    <a:pt x="0" y="0"/>
                  </a:lnTo>
                  <a:lnTo>
                    <a:pt x="0" y="411776"/>
                  </a:lnTo>
                  <a:lnTo>
                    <a:pt x="6989" y="411776"/>
                  </a:lnTo>
                  <a:lnTo>
                    <a:pt x="698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7308874" y="3739941"/>
              <a:ext cx="0" cy="405130"/>
            </a:xfrm>
            <a:custGeom>
              <a:avLst/>
              <a:gdLst/>
              <a:ahLst/>
              <a:cxnLst/>
              <a:rect l="l" t="t" r="r" b="b"/>
              <a:pathLst>
                <a:path h="405129">
                  <a:moveTo>
                    <a:pt x="0" y="0"/>
                  </a:moveTo>
                  <a:lnTo>
                    <a:pt x="0" y="404562"/>
                  </a:lnTo>
                </a:path>
              </a:pathLst>
            </a:custGeom>
            <a:ln w="698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7305333" y="3736452"/>
              <a:ext cx="6985" cy="412115"/>
            </a:xfrm>
            <a:custGeom>
              <a:avLst/>
              <a:gdLst/>
              <a:ahLst/>
              <a:cxnLst/>
              <a:rect l="l" t="t" r="r" b="b"/>
              <a:pathLst>
                <a:path w="6984" h="412114">
                  <a:moveTo>
                    <a:pt x="6989" y="0"/>
                  </a:moveTo>
                  <a:lnTo>
                    <a:pt x="0" y="0"/>
                  </a:lnTo>
                  <a:lnTo>
                    <a:pt x="0" y="411776"/>
                  </a:lnTo>
                  <a:lnTo>
                    <a:pt x="6989" y="411776"/>
                  </a:lnTo>
                  <a:lnTo>
                    <a:pt x="698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7896948" y="3739941"/>
              <a:ext cx="0" cy="405130"/>
            </a:xfrm>
            <a:custGeom>
              <a:avLst/>
              <a:gdLst/>
              <a:ahLst/>
              <a:cxnLst/>
              <a:rect l="l" t="t" r="r" b="b"/>
              <a:pathLst>
                <a:path h="405129">
                  <a:moveTo>
                    <a:pt x="0" y="0"/>
                  </a:moveTo>
                  <a:lnTo>
                    <a:pt x="0" y="404562"/>
                  </a:lnTo>
                </a:path>
              </a:pathLst>
            </a:custGeom>
            <a:ln w="698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7893406" y="3736452"/>
              <a:ext cx="6985" cy="412115"/>
            </a:xfrm>
            <a:custGeom>
              <a:avLst/>
              <a:gdLst/>
              <a:ahLst/>
              <a:cxnLst/>
              <a:rect l="l" t="t" r="r" b="b"/>
              <a:pathLst>
                <a:path w="6984" h="412114">
                  <a:moveTo>
                    <a:pt x="6989" y="0"/>
                  </a:moveTo>
                  <a:lnTo>
                    <a:pt x="0" y="0"/>
                  </a:lnTo>
                  <a:lnTo>
                    <a:pt x="0" y="411776"/>
                  </a:lnTo>
                  <a:lnTo>
                    <a:pt x="6989" y="411776"/>
                  </a:lnTo>
                  <a:lnTo>
                    <a:pt x="698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969580" y="4144503"/>
              <a:ext cx="3670300" cy="0"/>
            </a:xfrm>
            <a:custGeom>
              <a:avLst/>
              <a:gdLst/>
              <a:ahLst/>
              <a:cxnLst/>
              <a:rect l="l" t="t" r="r" b="b"/>
              <a:pathLst>
                <a:path w="3670300">
                  <a:moveTo>
                    <a:pt x="0" y="0"/>
                  </a:moveTo>
                  <a:lnTo>
                    <a:pt x="3669868" y="0"/>
                  </a:lnTo>
                </a:path>
              </a:pathLst>
            </a:custGeom>
            <a:ln w="698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966085" y="4141012"/>
              <a:ext cx="3677285" cy="7620"/>
            </a:xfrm>
            <a:custGeom>
              <a:avLst/>
              <a:gdLst/>
              <a:ahLst/>
              <a:cxnLst/>
              <a:rect l="l" t="t" r="r" b="b"/>
              <a:pathLst>
                <a:path w="3677284" h="7620">
                  <a:moveTo>
                    <a:pt x="3676811" y="0"/>
                  </a:moveTo>
                  <a:lnTo>
                    <a:pt x="0" y="0"/>
                  </a:lnTo>
                  <a:lnTo>
                    <a:pt x="0" y="7215"/>
                  </a:lnTo>
                  <a:lnTo>
                    <a:pt x="3676811" y="7216"/>
                  </a:lnTo>
                  <a:lnTo>
                    <a:pt x="367681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8639449" y="3739941"/>
              <a:ext cx="0" cy="405130"/>
            </a:xfrm>
            <a:custGeom>
              <a:avLst/>
              <a:gdLst/>
              <a:ahLst/>
              <a:cxnLst/>
              <a:rect l="l" t="t" r="r" b="b"/>
              <a:pathLst>
                <a:path h="405129">
                  <a:moveTo>
                    <a:pt x="0" y="0"/>
                  </a:moveTo>
                  <a:lnTo>
                    <a:pt x="0" y="404562"/>
                  </a:lnTo>
                </a:path>
              </a:pathLst>
            </a:custGeom>
            <a:ln w="698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8635907" y="3736452"/>
              <a:ext cx="6985" cy="412115"/>
            </a:xfrm>
            <a:custGeom>
              <a:avLst/>
              <a:gdLst/>
              <a:ahLst/>
              <a:cxnLst/>
              <a:rect l="l" t="t" r="r" b="b"/>
              <a:pathLst>
                <a:path w="6984" h="412114">
                  <a:moveTo>
                    <a:pt x="6989" y="0"/>
                  </a:moveTo>
                  <a:lnTo>
                    <a:pt x="0" y="0"/>
                  </a:lnTo>
                  <a:lnTo>
                    <a:pt x="0" y="411776"/>
                  </a:lnTo>
                  <a:lnTo>
                    <a:pt x="6989" y="411776"/>
                  </a:lnTo>
                  <a:lnTo>
                    <a:pt x="698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62599" y="4224527"/>
              <a:ext cx="2333244" cy="1780032"/>
            </a:xfrm>
            <a:prstGeom prst="rect">
              <a:avLst/>
            </a:prstGeom>
          </p:spPr>
        </p:pic>
        <p:sp>
          <p:nvSpPr>
            <p:cNvPr id="62" name="object 62"/>
            <p:cNvSpPr/>
            <p:nvPr/>
          </p:nvSpPr>
          <p:spPr>
            <a:xfrm>
              <a:off x="5557773" y="4219765"/>
              <a:ext cx="2343150" cy="1790064"/>
            </a:xfrm>
            <a:custGeom>
              <a:avLst/>
              <a:gdLst/>
              <a:ahLst/>
              <a:cxnLst/>
              <a:rect l="l" t="t" r="r" b="b"/>
              <a:pathLst>
                <a:path w="2343150" h="1790064">
                  <a:moveTo>
                    <a:pt x="0" y="1789557"/>
                  </a:moveTo>
                  <a:lnTo>
                    <a:pt x="2342769" y="1789557"/>
                  </a:lnTo>
                  <a:lnTo>
                    <a:pt x="2342769" y="0"/>
                  </a:lnTo>
                  <a:lnTo>
                    <a:pt x="0" y="0"/>
                  </a:lnTo>
                  <a:lnTo>
                    <a:pt x="0" y="1789557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5552693" y="4225289"/>
              <a:ext cx="2344420" cy="1762125"/>
            </a:xfrm>
            <a:custGeom>
              <a:avLst/>
              <a:gdLst/>
              <a:ahLst/>
              <a:cxnLst/>
              <a:rect l="l" t="t" r="r" b="b"/>
              <a:pathLst>
                <a:path w="2344420" h="1762125">
                  <a:moveTo>
                    <a:pt x="0" y="211836"/>
                  </a:moveTo>
                  <a:lnTo>
                    <a:pt x="461772" y="211836"/>
                  </a:lnTo>
                  <a:lnTo>
                    <a:pt x="461772" y="0"/>
                  </a:lnTo>
                  <a:lnTo>
                    <a:pt x="0" y="0"/>
                  </a:lnTo>
                  <a:lnTo>
                    <a:pt x="0" y="211836"/>
                  </a:lnTo>
                  <a:close/>
                </a:path>
                <a:path w="2344420" h="1762125">
                  <a:moveTo>
                    <a:pt x="789431" y="211836"/>
                  </a:moveTo>
                  <a:lnTo>
                    <a:pt x="1251203" y="211836"/>
                  </a:lnTo>
                  <a:lnTo>
                    <a:pt x="1251203" y="0"/>
                  </a:lnTo>
                  <a:lnTo>
                    <a:pt x="789431" y="0"/>
                  </a:lnTo>
                  <a:lnTo>
                    <a:pt x="789431" y="211836"/>
                  </a:lnTo>
                  <a:close/>
                </a:path>
                <a:path w="2344420" h="1762125">
                  <a:moveTo>
                    <a:pt x="1805939" y="211836"/>
                  </a:moveTo>
                  <a:lnTo>
                    <a:pt x="2267711" y="211836"/>
                  </a:lnTo>
                  <a:lnTo>
                    <a:pt x="2267711" y="0"/>
                  </a:lnTo>
                  <a:lnTo>
                    <a:pt x="1805939" y="0"/>
                  </a:lnTo>
                  <a:lnTo>
                    <a:pt x="1805939" y="211836"/>
                  </a:lnTo>
                  <a:close/>
                </a:path>
                <a:path w="2344420" h="1762125">
                  <a:moveTo>
                    <a:pt x="106679" y="865632"/>
                  </a:moveTo>
                  <a:lnTo>
                    <a:pt x="1280159" y="865632"/>
                  </a:lnTo>
                  <a:lnTo>
                    <a:pt x="1280159" y="324612"/>
                  </a:lnTo>
                  <a:lnTo>
                    <a:pt x="106679" y="324612"/>
                  </a:lnTo>
                  <a:lnTo>
                    <a:pt x="106679" y="865632"/>
                  </a:lnTo>
                  <a:close/>
                </a:path>
                <a:path w="2344420" h="1762125">
                  <a:moveTo>
                    <a:pt x="10667" y="1437132"/>
                  </a:moveTo>
                  <a:lnTo>
                    <a:pt x="472439" y="1437132"/>
                  </a:lnTo>
                  <a:lnTo>
                    <a:pt x="472439" y="1083564"/>
                  </a:lnTo>
                  <a:lnTo>
                    <a:pt x="10667" y="1083564"/>
                  </a:lnTo>
                  <a:lnTo>
                    <a:pt x="10667" y="1437132"/>
                  </a:lnTo>
                  <a:close/>
                </a:path>
                <a:path w="2344420" h="1762125">
                  <a:moveTo>
                    <a:pt x="10667" y="1761744"/>
                  </a:moveTo>
                  <a:lnTo>
                    <a:pt x="472439" y="1761744"/>
                  </a:lnTo>
                  <a:lnTo>
                    <a:pt x="472439" y="1548384"/>
                  </a:lnTo>
                  <a:lnTo>
                    <a:pt x="10667" y="1548384"/>
                  </a:lnTo>
                  <a:lnTo>
                    <a:pt x="10667" y="1761744"/>
                  </a:lnTo>
                  <a:close/>
                </a:path>
                <a:path w="2344420" h="1762125">
                  <a:moveTo>
                    <a:pt x="1866900" y="1761744"/>
                  </a:moveTo>
                  <a:lnTo>
                    <a:pt x="2327148" y="1761744"/>
                  </a:lnTo>
                  <a:lnTo>
                    <a:pt x="2327148" y="1548384"/>
                  </a:lnTo>
                  <a:lnTo>
                    <a:pt x="1866900" y="1548384"/>
                  </a:lnTo>
                  <a:lnTo>
                    <a:pt x="1866900" y="1761744"/>
                  </a:lnTo>
                  <a:close/>
                </a:path>
                <a:path w="2344420" h="1762125">
                  <a:moveTo>
                    <a:pt x="801623" y="1761744"/>
                  </a:moveTo>
                  <a:lnTo>
                    <a:pt x="1470659" y="1761744"/>
                  </a:lnTo>
                  <a:lnTo>
                    <a:pt x="1470659" y="1548384"/>
                  </a:lnTo>
                  <a:lnTo>
                    <a:pt x="801623" y="1548384"/>
                  </a:lnTo>
                  <a:lnTo>
                    <a:pt x="801623" y="1761744"/>
                  </a:lnTo>
                  <a:close/>
                </a:path>
                <a:path w="2344420" h="1762125">
                  <a:moveTo>
                    <a:pt x="1882139" y="944880"/>
                  </a:moveTo>
                  <a:lnTo>
                    <a:pt x="2343911" y="944880"/>
                  </a:lnTo>
                  <a:lnTo>
                    <a:pt x="2343911" y="431292"/>
                  </a:lnTo>
                  <a:lnTo>
                    <a:pt x="1882139" y="431292"/>
                  </a:lnTo>
                  <a:lnTo>
                    <a:pt x="1882139" y="944880"/>
                  </a:lnTo>
                  <a:close/>
                </a:path>
              </a:pathLst>
            </a:custGeom>
            <a:ln w="25400">
              <a:solidFill>
                <a:srgbClr val="B3621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" name="object 6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25724" y="2776753"/>
              <a:ext cx="714768" cy="583666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3243833" y="2894837"/>
              <a:ext cx="483234" cy="352425"/>
            </a:xfrm>
            <a:custGeom>
              <a:avLst/>
              <a:gdLst/>
              <a:ahLst/>
              <a:cxnLst/>
              <a:rect l="l" t="t" r="r" b="b"/>
              <a:pathLst>
                <a:path w="483235" h="352425">
                  <a:moveTo>
                    <a:pt x="0" y="58674"/>
                  </a:moveTo>
                  <a:lnTo>
                    <a:pt x="4613" y="35843"/>
                  </a:lnTo>
                  <a:lnTo>
                    <a:pt x="17192" y="17192"/>
                  </a:lnTo>
                  <a:lnTo>
                    <a:pt x="35843" y="4613"/>
                  </a:lnTo>
                  <a:lnTo>
                    <a:pt x="58674" y="0"/>
                  </a:lnTo>
                  <a:lnTo>
                    <a:pt x="424433" y="0"/>
                  </a:lnTo>
                  <a:lnTo>
                    <a:pt x="447264" y="4613"/>
                  </a:lnTo>
                  <a:lnTo>
                    <a:pt x="465915" y="17192"/>
                  </a:lnTo>
                  <a:lnTo>
                    <a:pt x="478494" y="35843"/>
                  </a:lnTo>
                  <a:lnTo>
                    <a:pt x="483107" y="58674"/>
                  </a:lnTo>
                  <a:lnTo>
                    <a:pt x="483107" y="293370"/>
                  </a:lnTo>
                  <a:lnTo>
                    <a:pt x="478494" y="316200"/>
                  </a:lnTo>
                  <a:lnTo>
                    <a:pt x="465915" y="334851"/>
                  </a:lnTo>
                  <a:lnTo>
                    <a:pt x="447264" y="347430"/>
                  </a:lnTo>
                  <a:lnTo>
                    <a:pt x="424433" y="352044"/>
                  </a:lnTo>
                  <a:lnTo>
                    <a:pt x="58674" y="352044"/>
                  </a:lnTo>
                  <a:lnTo>
                    <a:pt x="35843" y="347430"/>
                  </a:lnTo>
                  <a:lnTo>
                    <a:pt x="17192" y="334851"/>
                  </a:lnTo>
                  <a:lnTo>
                    <a:pt x="4613" y="316200"/>
                  </a:lnTo>
                  <a:lnTo>
                    <a:pt x="0" y="293370"/>
                  </a:lnTo>
                  <a:lnTo>
                    <a:pt x="0" y="58674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" name="object 6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794504" y="3528047"/>
              <a:ext cx="3970020" cy="760488"/>
            </a:xfrm>
            <a:prstGeom prst="rect">
              <a:avLst/>
            </a:prstGeom>
          </p:spPr>
        </p:pic>
        <p:sp>
          <p:nvSpPr>
            <p:cNvPr id="67" name="object 67"/>
            <p:cNvSpPr/>
            <p:nvPr/>
          </p:nvSpPr>
          <p:spPr>
            <a:xfrm>
              <a:off x="4912614" y="3646169"/>
              <a:ext cx="3738879" cy="528955"/>
            </a:xfrm>
            <a:custGeom>
              <a:avLst/>
              <a:gdLst/>
              <a:ahLst/>
              <a:cxnLst/>
              <a:rect l="l" t="t" r="r" b="b"/>
              <a:pathLst>
                <a:path w="3738879" h="528954">
                  <a:moveTo>
                    <a:pt x="0" y="88137"/>
                  </a:moveTo>
                  <a:lnTo>
                    <a:pt x="6931" y="53846"/>
                  </a:lnTo>
                  <a:lnTo>
                    <a:pt x="25828" y="25828"/>
                  </a:lnTo>
                  <a:lnTo>
                    <a:pt x="53846" y="6931"/>
                  </a:lnTo>
                  <a:lnTo>
                    <a:pt x="88137" y="0"/>
                  </a:lnTo>
                  <a:lnTo>
                    <a:pt x="3650234" y="0"/>
                  </a:lnTo>
                  <a:lnTo>
                    <a:pt x="3684525" y="6931"/>
                  </a:lnTo>
                  <a:lnTo>
                    <a:pt x="3712543" y="25828"/>
                  </a:lnTo>
                  <a:lnTo>
                    <a:pt x="3731440" y="53846"/>
                  </a:lnTo>
                  <a:lnTo>
                    <a:pt x="3738371" y="88137"/>
                  </a:lnTo>
                  <a:lnTo>
                    <a:pt x="3738371" y="440689"/>
                  </a:lnTo>
                  <a:lnTo>
                    <a:pt x="3731440" y="474981"/>
                  </a:lnTo>
                  <a:lnTo>
                    <a:pt x="3712543" y="502999"/>
                  </a:lnTo>
                  <a:lnTo>
                    <a:pt x="3684525" y="521896"/>
                  </a:lnTo>
                  <a:lnTo>
                    <a:pt x="3650234" y="528827"/>
                  </a:lnTo>
                  <a:lnTo>
                    <a:pt x="88137" y="528827"/>
                  </a:lnTo>
                  <a:lnTo>
                    <a:pt x="53846" y="521896"/>
                  </a:lnTo>
                  <a:lnTo>
                    <a:pt x="25828" y="502999"/>
                  </a:lnTo>
                  <a:lnTo>
                    <a:pt x="6931" y="474981"/>
                  </a:lnTo>
                  <a:lnTo>
                    <a:pt x="0" y="440689"/>
                  </a:lnTo>
                  <a:lnTo>
                    <a:pt x="0" y="88137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6666737" y="1792985"/>
              <a:ext cx="1640205" cy="1860550"/>
            </a:xfrm>
            <a:custGeom>
              <a:avLst/>
              <a:gdLst/>
              <a:ahLst/>
              <a:cxnLst/>
              <a:rect l="l" t="t" r="r" b="b"/>
              <a:pathLst>
                <a:path w="1640204" h="1860550">
                  <a:moveTo>
                    <a:pt x="1639823" y="0"/>
                  </a:moveTo>
                  <a:lnTo>
                    <a:pt x="0" y="0"/>
                  </a:lnTo>
                  <a:lnTo>
                    <a:pt x="0" y="781812"/>
                  </a:lnTo>
                  <a:lnTo>
                    <a:pt x="956563" y="781812"/>
                  </a:lnTo>
                  <a:lnTo>
                    <a:pt x="1143253" y="1860422"/>
                  </a:lnTo>
                  <a:lnTo>
                    <a:pt x="1366519" y="781812"/>
                  </a:lnTo>
                  <a:lnTo>
                    <a:pt x="1639823" y="781812"/>
                  </a:lnTo>
                  <a:lnTo>
                    <a:pt x="1639823" y="0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6666737" y="1792985"/>
              <a:ext cx="1640205" cy="1860550"/>
            </a:xfrm>
            <a:custGeom>
              <a:avLst/>
              <a:gdLst/>
              <a:ahLst/>
              <a:cxnLst/>
              <a:rect l="l" t="t" r="r" b="b"/>
              <a:pathLst>
                <a:path w="1640204" h="1860550">
                  <a:moveTo>
                    <a:pt x="0" y="0"/>
                  </a:moveTo>
                  <a:lnTo>
                    <a:pt x="956563" y="0"/>
                  </a:lnTo>
                  <a:lnTo>
                    <a:pt x="1366519" y="0"/>
                  </a:lnTo>
                  <a:lnTo>
                    <a:pt x="1639823" y="0"/>
                  </a:lnTo>
                  <a:lnTo>
                    <a:pt x="1639823" y="456056"/>
                  </a:lnTo>
                  <a:lnTo>
                    <a:pt x="1639823" y="651510"/>
                  </a:lnTo>
                  <a:lnTo>
                    <a:pt x="1639823" y="781812"/>
                  </a:lnTo>
                  <a:lnTo>
                    <a:pt x="1366519" y="781812"/>
                  </a:lnTo>
                  <a:lnTo>
                    <a:pt x="1143253" y="1860422"/>
                  </a:lnTo>
                  <a:lnTo>
                    <a:pt x="956563" y="781812"/>
                  </a:lnTo>
                  <a:lnTo>
                    <a:pt x="0" y="781812"/>
                  </a:lnTo>
                  <a:lnTo>
                    <a:pt x="0" y="651510"/>
                  </a:lnTo>
                  <a:lnTo>
                    <a:pt x="0" y="456056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589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360425" y="2856737"/>
              <a:ext cx="946785" cy="789940"/>
            </a:xfrm>
            <a:custGeom>
              <a:avLst/>
              <a:gdLst/>
              <a:ahLst/>
              <a:cxnLst/>
              <a:rect l="l" t="t" r="r" b="b"/>
              <a:pathLst>
                <a:path w="946785" h="789939">
                  <a:moveTo>
                    <a:pt x="233540" y="0"/>
                  </a:moveTo>
                  <a:lnTo>
                    <a:pt x="0" y="0"/>
                  </a:lnTo>
                  <a:lnTo>
                    <a:pt x="0" y="327278"/>
                  </a:lnTo>
                  <a:lnTo>
                    <a:pt x="3152" y="374147"/>
                  </a:lnTo>
                  <a:lnTo>
                    <a:pt x="12337" y="419101"/>
                  </a:lnTo>
                  <a:lnTo>
                    <a:pt x="27142" y="461728"/>
                  </a:lnTo>
                  <a:lnTo>
                    <a:pt x="47155" y="501617"/>
                  </a:lnTo>
                  <a:lnTo>
                    <a:pt x="71965" y="538355"/>
                  </a:lnTo>
                  <a:lnTo>
                    <a:pt x="101160" y="571531"/>
                  </a:lnTo>
                  <a:lnTo>
                    <a:pt x="134329" y="600733"/>
                  </a:lnTo>
                  <a:lnTo>
                    <a:pt x="171060" y="625550"/>
                  </a:lnTo>
                  <a:lnTo>
                    <a:pt x="210942" y="645568"/>
                  </a:lnTo>
                  <a:lnTo>
                    <a:pt x="253563" y="660377"/>
                  </a:lnTo>
                  <a:lnTo>
                    <a:pt x="298511" y="669565"/>
                  </a:lnTo>
                  <a:lnTo>
                    <a:pt x="345376" y="672719"/>
                  </a:lnTo>
                  <a:lnTo>
                    <a:pt x="691756" y="672719"/>
                  </a:lnTo>
                  <a:lnTo>
                    <a:pt x="691756" y="789432"/>
                  </a:lnTo>
                  <a:lnTo>
                    <a:pt x="946404" y="555878"/>
                  </a:lnTo>
                  <a:lnTo>
                    <a:pt x="691756" y="322325"/>
                  </a:lnTo>
                  <a:lnTo>
                    <a:pt x="691756" y="439165"/>
                  </a:lnTo>
                  <a:lnTo>
                    <a:pt x="345376" y="439165"/>
                  </a:lnTo>
                  <a:lnTo>
                    <a:pt x="301847" y="430363"/>
                  </a:lnTo>
                  <a:lnTo>
                    <a:pt x="266298" y="406368"/>
                  </a:lnTo>
                  <a:lnTo>
                    <a:pt x="242329" y="370800"/>
                  </a:lnTo>
                  <a:lnTo>
                    <a:pt x="233540" y="327278"/>
                  </a:lnTo>
                  <a:lnTo>
                    <a:pt x="233540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60425" y="2856737"/>
              <a:ext cx="946785" cy="789940"/>
            </a:xfrm>
            <a:custGeom>
              <a:avLst/>
              <a:gdLst/>
              <a:ahLst/>
              <a:cxnLst/>
              <a:rect l="l" t="t" r="r" b="b"/>
              <a:pathLst>
                <a:path w="946785" h="789939">
                  <a:moveTo>
                    <a:pt x="0" y="0"/>
                  </a:moveTo>
                  <a:lnTo>
                    <a:pt x="0" y="327278"/>
                  </a:lnTo>
                  <a:lnTo>
                    <a:pt x="3152" y="374147"/>
                  </a:lnTo>
                  <a:lnTo>
                    <a:pt x="12337" y="419101"/>
                  </a:lnTo>
                  <a:lnTo>
                    <a:pt x="27142" y="461728"/>
                  </a:lnTo>
                  <a:lnTo>
                    <a:pt x="47155" y="501617"/>
                  </a:lnTo>
                  <a:lnTo>
                    <a:pt x="71965" y="538355"/>
                  </a:lnTo>
                  <a:lnTo>
                    <a:pt x="101160" y="571531"/>
                  </a:lnTo>
                  <a:lnTo>
                    <a:pt x="134329" y="600733"/>
                  </a:lnTo>
                  <a:lnTo>
                    <a:pt x="171060" y="625550"/>
                  </a:lnTo>
                  <a:lnTo>
                    <a:pt x="210942" y="645568"/>
                  </a:lnTo>
                  <a:lnTo>
                    <a:pt x="253563" y="660377"/>
                  </a:lnTo>
                  <a:lnTo>
                    <a:pt x="298511" y="669565"/>
                  </a:lnTo>
                  <a:lnTo>
                    <a:pt x="345376" y="672719"/>
                  </a:lnTo>
                  <a:lnTo>
                    <a:pt x="691756" y="672719"/>
                  </a:lnTo>
                  <a:lnTo>
                    <a:pt x="691756" y="789432"/>
                  </a:lnTo>
                  <a:lnTo>
                    <a:pt x="946404" y="555878"/>
                  </a:lnTo>
                  <a:lnTo>
                    <a:pt x="691756" y="322325"/>
                  </a:lnTo>
                  <a:lnTo>
                    <a:pt x="691756" y="439165"/>
                  </a:lnTo>
                  <a:lnTo>
                    <a:pt x="345376" y="439165"/>
                  </a:lnTo>
                  <a:lnTo>
                    <a:pt x="301847" y="430363"/>
                  </a:lnTo>
                  <a:lnTo>
                    <a:pt x="266298" y="406368"/>
                  </a:lnTo>
                  <a:lnTo>
                    <a:pt x="242329" y="370800"/>
                  </a:lnTo>
                  <a:lnTo>
                    <a:pt x="233540" y="327278"/>
                  </a:lnTo>
                  <a:lnTo>
                    <a:pt x="233540" y="0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B3621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2" name="object 72"/>
          <p:cNvSpPr txBox="1"/>
          <p:nvPr/>
        </p:nvSpPr>
        <p:spPr>
          <a:xfrm>
            <a:off x="6433565" y="1162303"/>
            <a:ext cx="2025014" cy="1291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00000"/>
              </a:lnSpc>
              <a:spcBef>
                <a:spcPts val="100"/>
              </a:spcBef>
            </a:pPr>
            <a:r>
              <a:rPr sz="1800" b="1" spc="-225" dirty="0">
                <a:solidFill>
                  <a:srgbClr val="252525"/>
                </a:solidFill>
                <a:latin typeface="Microsoft YaHei UI"/>
                <a:cs typeface="Microsoft YaHei UI"/>
              </a:rPr>
              <a:t>②デー</a:t>
            </a:r>
            <a:r>
              <a:rPr sz="1800" b="1" spc="-235" dirty="0">
                <a:solidFill>
                  <a:srgbClr val="252525"/>
                </a:solidFill>
                <a:latin typeface="Microsoft YaHei UI"/>
                <a:cs typeface="Microsoft YaHei UI"/>
              </a:rPr>
              <a:t>タ</a:t>
            </a:r>
            <a:r>
              <a:rPr sz="1800" b="1" spc="-204" dirty="0">
                <a:solidFill>
                  <a:srgbClr val="252525"/>
                </a:solidFill>
                <a:latin typeface="Microsoft YaHei UI"/>
                <a:cs typeface="Microsoft YaHei UI"/>
              </a:rPr>
              <a:t>ーを入力して </a:t>
            </a:r>
            <a:r>
              <a:rPr sz="1800" b="1" spc="-140" dirty="0">
                <a:solidFill>
                  <a:srgbClr val="252525"/>
                </a:solidFill>
                <a:latin typeface="Microsoft YaHei UI"/>
                <a:cs typeface="Microsoft YaHei UI"/>
              </a:rPr>
              <a:t>帳票を起動する</a:t>
            </a:r>
            <a:endParaRPr sz="1800">
              <a:latin typeface="Microsoft YaHei UI"/>
              <a:cs typeface="Microsoft YaHei UI"/>
            </a:endParaRPr>
          </a:p>
          <a:p>
            <a:pPr marL="323850" marR="234950">
              <a:lnSpc>
                <a:spcPct val="101699"/>
              </a:lnSpc>
              <a:spcBef>
                <a:spcPts val="1255"/>
              </a:spcBef>
            </a:pPr>
            <a:r>
              <a:rPr sz="1200" b="1" spc="15" dirty="0">
                <a:solidFill>
                  <a:srgbClr val="FFFFFF"/>
                </a:solidFill>
                <a:latin typeface="Microsoft YaHei"/>
                <a:cs typeface="Microsoft YaHei"/>
              </a:rPr>
              <a:t>QR</a:t>
            </a: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コードのデーター を分解して一括自動 入力し帳票起動</a:t>
            </a:r>
            <a:endParaRPr sz="1200">
              <a:latin typeface="Microsoft YaHei"/>
              <a:cs typeface="Microsoft YaHei"/>
            </a:endParaRPr>
          </a:p>
        </p:txBody>
      </p:sp>
      <p:grpSp>
        <p:nvGrpSpPr>
          <p:cNvPr id="73" name="object 73"/>
          <p:cNvGrpSpPr/>
          <p:nvPr/>
        </p:nvGrpSpPr>
        <p:grpSpPr>
          <a:xfrm>
            <a:off x="2205227" y="2697467"/>
            <a:ext cx="6690359" cy="1284605"/>
            <a:chOff x="2205227" y="2697467"/>
            <a:chExt cx="6690359" cy="1284605"/>
          </a:xfrm>
        </p:grpSpPr>
        <p:pic>
          <p:nvPicPr>
            <p:cNvPr id="74" name="object 7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205227" y="2697467"/>
              <a:ext cx="5131308" cy="723912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2323337" y="2815590"/>
              <a:ext cx="4899660" cy="492759"/>
            </a:xfrm>
            <a:custGeom>
              <a:avLst/>
              <a:gdLst/>
              <a:ahLst/>
              <a:cxnLst/>
              <a:rect l="l" t="t" r="r" b="b"/>
              <a:pathLst>
                <a:path w="4899659" h="492760">
                  <a:moveTo>
                    <a:pt x="0" y="82042"/>
                  </a:moveTo>
                  <a:lnTo>
                    <a:pt x="6443" y="50095"/>
                  </a:lnTo>
                  <a:lnTo>
                    <a:pt x="24018" y="24018"/>
                  </a:lnTo>
                  <a:lnTo>
                    <a:pt x="50095" y="6443"/>
                  </a:lnTo>
                  <a:lnTo>
                    <a:pt x="82042" y="0"/>
                  </a:lnTo>
                  <a:lnTo>
                    <a:pt x="4817618" y="0"/>
                  </a:lnTo>
                  <a:lnTo>
                    <a:pt x="4849564" y="6443"/>
                  </a:lnTo>
                  <a:lnTo>
                    <a:pt x="4875641" y="24018"/>
                  </a:lnTo>
                  <a:lnTo>
                    <a:pt x="4893216" y="50095"/>
                  </a:lnTo>
                  <a:lnTo>
                    <a:pt x="4899660" y="82042"/>
                  </a:lnTo>
                  <a:lnTo>
                    <a:pt x="4899660" y="410210"/>
                  </a:lnTo>
                  <a:lnTo>
                    <a:pt x="4893216" y="442156"/>
                  </a:lnTo>
                  <a:lnTo>
                    <a:pt x="4875641" y="468233"/>
                  </a:lnTo>
                  <a:lnTo>
                    <a:pt x="4849564" y="485808"/>
                  </a:lnTo>
                  <a:lnTo>
                    <a:pt x="4817618" y="492251"/>
                  </a:lnTo>
                  <a:lnTo>
                    <a:pt x="82042" y="492251"/>
                  </a:lnTo>
                  <a:lnTo>
                    <a:pt x="50095" y="485808"/>
                  </a:lnTo>
                  <a:lnTo>
                    <a:pt x="24018" y="468233"/>
                  </a:lnTo>
                  <a:lnTo>
                    <a:pt x="6443" y="442156"/>
                  </a:lnTo>
                  <a:lnTo>
                    <a:pt x="0" y="410210"/>
                  </a:lnTo>
                  <a:lnTo>
                    <a:pt x="0" y="82042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7222998" y="3046603"/>
              <a:ext cx="1672589" cy="935990"/>
            </a:xfrm>
            <a:custGeom>
              <a:avLst/>
              <a:gdLst/>
              <a:ahLst/>
              <a:cxnLst/>
              <a:rect l="l" t="t" r="r" b="b"/>
              <a:pathLst>
                <a:path w="1672590" h="935989">
                  <a:moveTo>
                    <a:pt x="1552588" y="792730"/>
                  </a:moveTo>
                  <a:lnTo>
                    <a:pt x="1546605" y="794766"/>
                  </a:lnTo>
                  <a:lnTo>
                    <a:pt x="1427860" y="864108"/>
                  </a:lnTo>
                  <a:lnTo>
                    <a:pt x="1546605" y="933323"/>
                  </a:lnTo>
                  <a:lnTo>
                    <a:pt x="1552588" y="935376"/>
                  </a:lnTo>
                  <a:lnTo>
                    <a:pt x="1558655" y="934989"/>
                  </a:lnTo>
                  <a:lnTo>
                    <a:pt x="1564126" y="932340"/>
                  </a:lnTo>
                  <a:lnTo>
                    <a:pt x="1568323" y="927608"/>
                  </a:lnTo>
                  <a:lnTo>
                    <a:pt x="1570376" y="921678"/>
                  </a:lnTo>
                  <a:lnTo>
                    <a:pt x="1569989" y="915606"/>
                  </a:lnTo>
                  <a:lnTo>
                    <a:pt x="1567340" y="910105"/>
                  </a:lnTo>
                  <a:lnTo>
                    <a:pt x="1562607" y="905891"/>
                  </a:lnTo>
                  <a:lnTo>
                    <a:pt x="1518143" y="879983"/>
                  </a:lnTo>
                  <a:lnTo>
                    <a:pt x="1459356" y="879983"/>
                  </a:lnTo>
                  <a:lnTo>
                    <a:pt x="1459356" y="848233"/>
                  </a:lnTo>
                  <a:lnTo>
                    <a:pt x="1518027" y="848233"/>
                  </a:lnTo>
                  <a:lnTo>
                    <a:pt x="1562607" y="822198"/>
                  </a:lnTo>
                  <a:lnTo>
                    <a:pt x="1567340" y="818001"/>
                  </a:lnTo>
                  <a:lnTo>
                    <a:pt x="1569989" y="812530"/>
                  </a:lnTo>
                  <a:lnTo>
                    <a:pt x="1570376" y="806463"/>
                  </a:lnTo>
                  <a:lnTo>
                    <a:pt x="1568323" y="800481"/>
                  </a:lnTo>
                  <a:lnTo>
                    <a:pt x="1564126" y="795801"/>
                  </a:lnTo>
                  <a:lnTo>
                    <a:pt x="1558655" y="793146"/>
                  </a:lnTo>
                  <a:lnTo>
                    <a:pt x="1552588" y="792730"/>
                  </a:lnTo>
                  <a:close/>
                </a:path>
                <a:path w="1672590" h="935989">
                  <a:moveTo>
                    <a:pt x="1518027" y="848233"/>
                  </a:moveTo>
                  <a:lnTo>
                    <a:pt x="1459356" y="848233"/>
                  </a:lnTo>
                  <a:lnTo>
                    <a:pt x="1459356" y="879983"/>
                  </a:lnTo>
                  <a:lnTo>
                    <a:pt x="1518143" y="879983"/>
                  </a:lnTo>
                  <a:lnTo>
                    <a:pt x="1514438" y="877824"/>
                  </a:lnTo>
                  <a:lnTo>
                    <a:pt x="1467357" y="877824"/>
                  </a:lnTo>
                  <a:lnTo>
                    <a:pt x="1467357" y="850392"/>
                  </a:lnTo>
                  <a:lnTo>
                    <a:pt x="1514330" y="850392"/>
                  </a:lnTo>
                  <a:lnTo>
                    <a:pt x="1518027" y="848233"/>
                  </a:lnTo>
                  <a:close/>
                </a:path>
                <a:path w="1672590" h="935989">
                  <a:moveTo>
                    <a:pt x="1640712" y="848233"/>
                  </a:moveTo>
                  <a:lnTo>
                    <a:pt x="1518027" y="848233"/>
                  </a:lnTo>
                  <a:lnTo>
                    <a:pt x="1490871" y="864092"/>
                  </a:lnTo>
                  <a:lnTo>
                    <a:pt x="1518143" y="879983"/>
                  </a:lnTo>
                  <a:lnTo>
                    <a:pt x="1665351" y="879983"/>
                  </a:lnTo>
                  <a:lnTo>
                    <a:pt x="1672462" y="872871"/>
                  </a:lnTo>
                  <a:lnTo>
                    <a:pt x="1672462" y="864108"/>
                  </a:lnTo>
                  <a:lnTo>
                    <a:pt x="1640712" y="864108"/>
                  </a:lnTo>
                  <a:lnTo>
                    <a:pt x="1640712" y="848233"/>
                  </a:lnTo>
                  <a:close/>
                </a:path>
                <a:path w="1672590" h="935989">
                  <a:moveTo>
                    <a:pt x="1467357" y="850392"/>
                  </a:moveTo>
                  <a:lnTo>
                    <a:pt x="1467357" y="877824"/>
                  </a:lnTo>
                  <a:lnTo>
                    <a:pt x="1490871" y="864092"/>
                  </a:lnTo>
                  <a:lnTo>
                    <a:pt x="1467357" y="850392"/>
                  </a:lnTo>
                  <a:close/>
                </a:path>
                <a:path w="1672590" h="935989">
                  <a:moveTo>
                    <a:pt x="1490871" y="864092"/>
                  </a:moveTo>
                  <a:lnTo>
                    <a:pt x="1467357" y="877824"/>
                  </a:lnTo>
                  <a:lnTo>
                    <a:pt x="1514438" y="877824"/>
                  </a:lnTo>
                  <a:lnTo>
                    <a:pt x="1490871" y="864092"/>
                  </a:lnTo>
                  <a:close/>
                </a:path>
                <a:path w="1672590" h="935989">
                  <a:moveTo>
                    <a:pt x="1640712" y="15875"/>
                  </a:moveTo>
                  <a:lnTo>
                    <a:pt x="1640712" y="864108"/>
                  </a:lnTo>
                  <a:lnTo>
                    <a:pt x="1656587" y="848233"/>
                  </a:lnTo>
                  <a:lnTo>
                    <a:pt x="1672462" y="848233"/>
                  </a:lnTo>
                  <a:lnTo>
                    <a:pt x="1672462" y="31750"/>
                  </a:lnTo>
                  <a:lnTo>
                    <a:pt x="1656587" y="31750"/>
                  </a:lnTo>
                  <a:lnTo>
                    <a:pt x="1640712" y="15875"/>
                  </a:lnTo>
                  <a:close/>
                </a:path>
                <a:path w="1672590" h="935989">
                  <a:moveTo>
                    <a:pt x="1672462" y="848233"/>
                  </a:moveTo>
                  <a:lnTo>
                    <a:pt x="1656587" y="848233"/>
                  </a:lnTo>
                  <a:lnTo>
                    <a:pt x="1640712" y="864108"/>
                  </a:lnTo>
                  <a:lnTo>
                    <a:pt x="1672462" y="864108"/>
                  </a:lnTo>
                  <a:lnTo>
                    <a:pt x="1672462" y="848233"/>
                  </a:lnTo>
                  <a:close/>
                </a:path>
                <a:path w="1672590" h="935989">
                  <a:moveTo>
                    <a:pt x="1514330" y="850392"/>
                  </a:moveTo>
                  <a:lnTo>
                    <a:pt x="1467357" y="850392"/>
                  </a:lnTo>
                  <a:lnTo>
                    <a:pt x="1490871" y="864092"/>
                  </a:lnTo>
                  <a:lnTo>
                    <a:pt x="1514330" y="850392"/>
                  </a:lnTo>
                  <a:close/>
                </a:path>
                <a:path w="1672590" h="935989">
                  <a:moveTo>
                    <a:pt x="1665351" y="0"/>
                  </a:moveTo>
                  <a:lnTo>
                    <a:pt x="0" y="0"/>
                  </a:lnTo>
                  <a:lnTo>
                    <a:pt x="0" y="31750"/>
                  </a:lnTo>
                  <a:lnTo>
                    <a:pt x="1640712" y="31750"/>
                  </a:lnTo>
                  <a:lnTo>
                    <a:pt x="1640712" y="15875"/>
                  </a:lnTo>
                  <a:lnTo>
                    <a:pt x="1672462" y="15875"/>
                  </a:lnTo>
                  <a:lnTo>
                    <a:pt x="1672462" y="7112"/>
                  </a:lnTo>
                  <a:lnTo>
                    <a:pt x="1665351" y="0"/>
                  </a:lnTo>
                  <a:close/>
                </a:path>
                <a:path w="1672590" h="935989">
                  <a:moveTo>
                    <a:pt x="1672462" y="15875"/>
                  </a:moveTo>
                  <a:lnTo>
                    <a:pt x="1640712" y="15875"/>
                  </a:lnTo>
                  <a:lnTo>
                    <a:pt x="1656587" y="31750"/>
                  </a:lnTo>
                  <a:lnTo>
                    <a:pt x="1672462" y="31750"/>
                  </a:lnTo>
                  <a:lnTo>
                    <a:pt x="1672462" y="15875"/>
                  </a:lnTo>
                  <a:close/>
                </a:path>
              </a:pathLst>
            </a:custGeom>
            <a:solidFill>
              <a:srgbClr val="7ACF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7" name="object 77"/>
          <p:cNvSpPr txBox="1"/>
          <p:nvPr/>
        </p:nvSpPr>
        <p:spPr>
          <a:xfrm>
            <a:off x="4383404" y="1149857"/>
            <a:ext cx="1552575" cy="95123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2700" marR="5080" algn="just">
              <a:lnSpc>
                <a:spcPct val="101800"/>
              </a:lnSpc>
              <a:spcBef>
                <a:spcPts val="60"/>
              </a:spcBef>
            </a:pPr>
            <a:r>
              <a:rPr sz="2000" b="1" dirty="0">
                <a:solidFill>
                  <a:srgbClr val="FF0000"/>
                </a:solidFill>
                <a:latin typeface="Microsoft YaHei"/>
                <a:cs typeface="Microsoft YaHei"/>
              </a:rPr>
              <a:t>３０種類以上 の機種の混流 ライン生産</a:t>
            </a:r>
            <a:endParaRPr sz="2000">
              <a:latin typeface="Microsoft YaHei"/>
              <a:cs typeface="Microsoft YaHei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114401" y="4254830"/>
            <a:ext cx="206184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70" dirty="0">
                <a:solidFill>
                  <a:srgbClr val="252525"/>
                </a:solidFill>
                <a:latin typeface="Microsoft YaHei UI"/>
                <a:cs typeface="Microsoft YaHei UI"/>
              </a:rPr>
              <a:t>①30</a:t>
            </a:r>
            <a:r>
              <a:rPr sz="1800" b="1" dirty="0">
                <a:solidFill>
                  <a:srgbClr val="252525"/>
                </a:solidFill>
                <a:latin typeface="Microsoft YaHei UI"/>
                <a:cs typeface="Microsoft YaHei UI"/>
              </a:rPr>
              <a:t>種以</a:t>
            </a:r>
            <a:r>
              <a:rPr sz="1800" b="1" spc="-10" dirty="0">
                <a:solidFill>
                  <a:srgbClr val="252525"/>
                </a:solidFill>
                <a:latin typeface="Microsoft YaHei UI"/>
                <a:cs typeface="Microsoft YaHei UI"/>
              </a:rPr>
              <a:t>上</a:t>
            </a:r>
            <a:r>
              <a:rPr sz="1800" b="1" spc="-130" dirty="0">
                <a:solidFill>
                  <a:srgbClr val="252525"/>
                </a:solidFill>
                <a:latin typeface="Microsoft YaHei UI"/>
                <a:cs typeface="Microsoft YaHei UI"/>
              </a:rPr>
              <a:t>の中</a:t>
            </a:r>
            <a:r>
              <a:rPr sz="1800" b="1" spc="-135" dirty="0">
                <a:solidFill>
                  <a:srgbClr val="252525"/>
                </a:solidFill>
                <a:latin typeface="Microsoft YaHei UI"/>
                <a:cs typeface="Microsoft YaHei UI"/>
              </a:rPr>
              <a:t>か</a:t>
            </a:r>
            <a:r>
              <a:rPr sz="1800" b="1" spc="-445" dirty="0">
                <a:solidFill>
                  <a:srgbClr val="252525"/>
                </a:solidFill>
                <a:latin typeface="Microsoft YaHei UI"/>
                <a:cs typeface="Microsoft YaHei UI"/>
              </a:rPr>
              <a:t>ら</a:t>
            </a:r>
            <a:endParaRPr sz="1800">
              <a:latin typeface="Microsoft YaHei UI"/>
              <a:cs typeface="Microsoft YaHei UI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266801" y="4529708"/>
            <a:ext cx="153352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1" spc="-295" dirty="0">
                <a:solidFill>
                  <a:srgbClr val="252525"/>
                </a:solidFill>
                <a:latin typeface="Microsoft YaHei UI"/>
                <a:cs typeface="Microsoft YaHei UI"/>
              </a:rPr>
              <a:t>そ</a:t>
            </a:r>
            <a:r>
              <a:rPr sz="1800" b="1" spc="-290" dirty="0">
                <a:solidFill>
                  <a:srgbClr val="252525"/>
                </a:solidFill>
                <a:latin typeface="Microsoft YaHei UI"/>
                <a:cs typeface="Microsoft YaHei UI"/>
              </a:rPr>
              <a:t>の</a:t>
            </a:r>
            <a:r>
              <a:rPr sz="1800" b="1" spc="-30" dirty="0">
                <a:solidFill>
                  <a:srgbClr val="252525"/>
                </a:solidFill>
                <a:latin typeface="Microsoft YaHei UI"/>
                <a:cs typeface="Microsoft YaHei UI"/>
              </a:rPr>
              <a:t>機種専用の </a:t>
            </a:r>
            <a:r>
              <a:rPr sz="1800" b="1" spc="-70" dirty="0">
                <a:solidFill>
                  <a:srgbClr val="252525"/>
                </a:solidFill>
                <a:latin typeface="Microsoft YaHei UI"/>
                <a:cs typeface="Microsoft YaHei UI"/>
              </a:rPr>
              <a:t>検査帳票を</a:t>
            </a:r>
            <a:endParaRPr sz="1800">
              <a:latin typeface="Microsoft YaHei UI"/>
              <a:cs typeface="Microsoft YaHei UI"/>
            </a:endParaRPr>
          </a:p>
          <a:p>
            <a:pPr marL="12700">
              <a:lnSpc>
                <a:spcPct val="100000"/>
              </a:lnSpc>
            </a:pPr>
            <a:r>
              <a:rPr sz="1800" b="1" spc="-160" dirty="0">
                <a:solidFill>
                  <a:srgbClr val="252525"/>
                </a:solidFill>
                <a:latin typeface="Microsoft YaHei UI"/>
                <a:cs typeface="Microsoft YaHei UI"/>
              </a:rPr>
              <a:t>見</a:t>
            </a:r>
            <a:r>
              <a:rPr sz="1800" b="1" spc="-170" dirty="0">
                <a:solidFill>
                  <a:srgbClr val="252525"/>
                </a:solidFill>
                <a:latin typeface="Microsoft YaHei UI"/>
                <a:cs typeface="Microsoft YaHei UI"/>
              </a:rPr>
              <a:t>つ</a:t>
            </a:r>
            <a:r>
              <a:rPr sz="1800" b="1" spc="-315" dirty="0">
                <a:solidFill>
                  <a:srgbClr val="252525"/>
                </a:solidFill>
                <a:latin typeface="Microsoft YaHei UI"/>
                <a:cs typeface="Microsoft YaHei UI"/>
              </a:rPr>
              <a:t>ける</a:t>
            </a:r>
            <a:endParaRPr sz="1800">
              <a:latin typeface="Microsoft YaHei UI"/>
              <a:cs typeface="Microsoft YaHei UI"/>
            </a:endParaRPr>
          </a:p>
        </p:txBody>
      </p:sp>
      <p:grpSp>
        <p:nvGrpSpPr>
          <p:cNvPr id="80" name="object 80"/>
          <p:cNvGrpSpPr/>
          <p:nvPr/>
        </p:nvGrpSpPr>
        <p:grpSpPr>
          <a:xfrm>
            <a:off x="1734566" y="4927346"/>
            <a:ext cx="1776730" cy="1155065"/>
            <a:chOff x="1734566" y="4927346"/>
            <a:chExt cx="1776730" cy="1155065"/>
          </a:xfrm>
        </p:grpSpPr>
        <p:sp>
          <p:nvSpPr>
            <p:cNvPr id="81" name="object 81"/>
            <p:cNvSpPr/>
            <p:nvPr/>
          </p:nvSpPr>
          <p:spPr>
            <a:xfrm>
              <a:off x="1747266" y="4940046"/>
              <a:ext cx="1751330" cy="1129665"/>
            </a:xfrm>
            <a:custGeom>
              <a:avLst/>
              <a:gdLst/>
              <a:ahLst/>
              <a:cxnLst/>
              <a:rect l="l" t="t" r="r" b="b"/>
              <a:pathLst>
                <a:path w="1751329" h="1129664">
                  <a:moveTo>
                    <a:pt x="1751076" y="0"/>
                  </a:moveTo>
                  <a:lnTo>
                    <a:pt x="0" y="0"/>
                  </a:lnTo>
                  <a:lnTo>
                    <a:pt x="0" y="1129283"/>
                  </a:lnTo>
                  <a:lnTo>
                    <a:pt x="1751076" y="1129283"/>
                  </a:lnTo>
                  <a:lnTo>
                    <a:pt x="17510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1747266" y="4940046"/>
              <a:ext cx="1751330" cy="1129665"/>
            </a:xfrm>
            <a:custGeom>
              <a:avLst/>
              <a:gdLst/>
              <a:ahLst/>
              <a:cxnLst/>
              <a:rect l="l" t="t" r="r" b="b"/>
              <a:pathLst>
                <a:path w="1751329" h="1129664">
                  <a:moveTo>
                    <a:pt x="0" y="1129283"/>
                  </a:moveTo>
                  <a:lnTo>
                    <a:pt x="1751076" y="1129283"/>
                  </a:lnTo>
                  <a:lnTo>
                    <a:pt x="1751076" y="0"/>
                  </a:lnTo>
                  <a:lnTo>
                    <a:pt x="0" y="0"/>
                  </a:lnTo>
                  <a:lnTo>
                    <a:pt x="0" y="1129283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3" name="object 8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45208" y="5221224"/>
              <a:ext cx="1069847" cy="815339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2040382" y="5216461"/>
              <a:ext cx="1079500" cy="824865"/>
            </a:xfrm>
            <a:custGeom>
              <a:avLst/>
              <a:gdLst/>
              <a:ahLst/>
              <a:cxnLst/>
              <a:rect l="l" t="t" r="r" b="b"/>
              <a:pathLst>
                <a:path w="1079500" h="824864">
                  <a:moveTo>
                    <a:pt x="0" y="824864"/>
                  </a:moveTo>
                  <a:lnTo>
                    <a:pt x="1079372" y="824864"/>
                  </a:lnTo>
                  <a:lnTo>
                    <a:pt x="1079372" y="0"/>
                  </a:lnTo>
                  <a:lnTo>
                    <a:pt x="0" y="0"/>
                  </a:lnTo>
                  <a:lnTo>
                    <a:pt x="0" y="824864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2041398" y="5221986"/>
              <a:ext cx="1074420" cy="807720"/>
            </a:xfrm>
            <a:custGeom>
              <a:avLst/>
              <a:gdLst/>
              <a:ahLst/>
              <a:cxnLst/>
              <a:rect l="l" t="t" r="r" b="b"/>
              <a:pathLst>
                <a:path w="1074420" h="807720">
                  <a:moveTo>
                    <a:pt x="0" y="97535"/>
                  </a:moveTo>
                  <a:lnTo>
                    <a:pt x="211836" y="97535"/>
                  </a:lnTo>
                  <a:lnTo>
                    <a:pt x="211836" y="0"/>
                  </a:lnTo>
                  <a:lnTo>
                    <a:pt x="0" y="0"/>
                  </a:lnTo>
                  <a:lnTo>
                    <a:pt x="0" y="97535"/>
                  </a:lnTo>
                  <a:close/>
                </a:path>
                <a:path w="1074420" h="807720">
                  <a:moveTo>
                    <a:pt x="361188" y="97535"/>
                  </a:moveTo>
                  <a:lnTo>
                    <a:pt x="573024" y="97535"/>
                  </a:lnTo>
                  <a:lnTo>
                    <a:pt x="573024" y="0"/>
                  </a:lnTo>
                  <a:lnTo>
                    <a:pt x="361188" y="0"/>
                  </a:lnTo>
                  <a:lnTo>
                    <a:pt x="361188" y="97535"/>
                  </a:lnTo>
                  <a:close/>
                </a:path>
                <a:path w="1074420" h="807720">
                  <a:moveTo>
                    <a:pt x="827532" y="97535"/>
                  </a:moveTo>
                  <a:lnTo>
                    <a:pt x="1039368" y="97535"/>
                  </a:lnTo>
                  <a:lnTo>
                    <a:pt x="1039368" y="0"/>
                  </a:lnTo>
                  <a:lnTo>
                    <a:pt x="827532" y="0"/>
                  </a:lnTo>
                  <a:lnTo>
                    <a:pt x="827532" y="97535"/>
                  </a:lnTo>
                  <a:close/>
                </a:path>
                <a:path w="1074420" h="807720">
                  <a:moveTo>
                    <a:pt x="48768" y="396239"/>
                  </a:moveTo>
                  <a:lnTo>
                    <a:pt x="586739" y="396239"/>
                  </a:lnTo>
                  <a:lnTo>
                    <a:pt x="586739" y="147827"/>
                  </a:lnTo>
                  <a:lnTo>
                    <a:pt x="48768" y="147827"/>
                  </a:lnTo>
                  <a:lnTo>
                    <a:pt x="48768" y="396239"/>
                  </a:lnTo>
                  <a:close/>
                </a:path>
                <a:path w="1074420" h="807720">
                  <a:moveTo>
                    <a:pt x="4571" y="658367"/>
                  </a:moveTo>
                  <a:lnTo>
                    <a:pt x="216407" y="658367"/>
                  </a:lnTo>
                  <a:lnTo>
                    <a:pt x="216407" y="496823"/>
                  </a:lnTo>
                  <a:lnTo>
                    <a:pt x="4571" y="496823"/>
                  </a:lnTo>
                  <a:lnTo>
                    <a:pt x="4571" y="658367"/>
                  </a:lnTo>
                  <a:close/>
                </a:path>
                <a:path w="1074420" h="807720">
                  <a:moveTo>
                    <a:pt x="4571" y="807719"/>
                  </a:moveTo>
                  <a:lnTo>
                    <a:pt x="216407" y="807719"/>
                  </a:lnTo>
                  <a:lnTo>
                    <a:pt x="216407" y="710183"/>
                  </a:lnTo>
                  <a:lnTo>
                    <a:pt x="4571" y="710183"/>
                  </a:lnTo>
                  <a:lnTo>
                    <a:pt x="4571" y="807719"/>
                  </a:lnTo>
                  <a:close/>
                </a:path>
                <a:path w="1074420" h="807720">
                  <a:moveTo>
                    <a:pt x="854963" y="807719"/>
                  </a:moveTo>
                  <a:lnTo>
                    <a:pt x="1066800" y="807719"/>
                  </a:lnTo>
                  <a:lnTo>
                    <a:pt x="1066800" y="710183"/>
                  </a:lnTo>
                  <a:lnTo>
                    <a:pt x="854963" y="710183"/>
                  </a:lnTo>
                  <a:lnTo>
                    <a:pt x="854963" y="807719"/>
                  </a:lnTo>
                  <a:close/>
                </a:path>
                <a:path w="1074420" h="807720">
                  <a:moveTo>
                    <a:pt x="367283" y="807719"/>
                  </a:moveTo>
                  <a:lnTo>
                    <a:pt x="673607" y="807719"/>
                  </a:lnTo>
                  <a:lnTo>
                    <a:pt x="673607" y="710183"/>
                  </a:lnTo>
                  <a:lnTo>
                    <a:pt x="367283" y="710183"/>
                  </a:lnTo>
                  <a:lnTo>
                    <a:pt x="367283" y="807719"/>
                  </a:lnTo>
                  <a:close/>
                </a:path>
                <a:path w="1074420" h="807720">
                  <a:moveTo>
                    <a:pt x="862583" y="432816"/>
                  </a:moveTo>
                  <a:lnTo>
                    <a:pt x="1074420" y="432816"/>
                  </a:lnTo>
                  <a:lnTo>
                    <a:pt x="1074420" y="196595"/>
                  </a:lnTo>
                  <a:lnTo>
                    <a:pt x="862583" y="196595"/>
                  </a:lnTo>
                  <a:lnTo>
                    <a:pt x="862583" y="432816"/>
                  </a:lnTo>
                  <a:close/>
                </a:path>
              </a:pathLst>
            </a:custGeom>
            <a:ln w="25400">
              <a:solidFill>
                <a:srgbClr val="B3621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1790786" y="4985185"/>
              <a:ext cx="1620520" cy="92075"/>
            </a:xfrm>
            <a:custGeom>
              <a:avLst/>
              <a:gdLst/>
              <a:ahLst/>
              <a:cxnLst/>
              <a:rect l="l" t="t" r="r" b="b"/>
              <a:pathLst>
                <a:path w="1620520" h="92075">
                  <a:moveTo>
                    <a:pt x="1620426" y="0"/>
                  </a:moveTo>
                  <a:lnTo>
                    <a:pt x="0" y="0"/>
                  </a:lnTo>
                  <a:lnTo>
                    <a:pt x="0" y="92035"/>
                  </a:lnTo>
                  <a:lnTo>
                    <a:pt x="809311" y="92035"/>
                  </a:lnTo>
                  <a:lnTo>
                    <a:pt x="1620426" y="0"/>
                  </a:lnTo>
                  <a:close/>
                </a:path>
              </a:pathLst>
            </a:custGeom>
            <a:solidFill>
              <a:srgbClr val="ACB8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7" name="object 87"/>
          <p:cNvSpPr txBox="1"/>
          <p:nvPr/>
        </p:nvSpPr>
        <p:spPr>
          <a:xfrm>
            <a:off x="1856669" y="4988309"/>
            <a:ext cx="1200150" cy="831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351790" algn="l"/>
                <a:tab pos="671830" algn="l"/>
                <a:tab pos="1045844" algn="l"/>
              </a:tabLst>
            </a:pPr>
            <a:r>
              <a:rPr sz="350" b="1" spc="-60" dirty="0">
                <a:latin typeface="Microsoft YaHei UI"/>
                <a:cs typeface="Microsoft YaHei UI"/>
              </a:rPr>
              <a:t>ロ</a:t>
            </a:r>
            <a:r>
              <a:rPr sz="350" b="1" spc="-105" dirty="0">
                <a:latin typeface="Microsoft YaHei UI"/>
                <a:cs typeface="Microsoft YaHei UI"/>
              </a:rPr>
              <a:t>ッ</a:t>
            </a:r>
            <a:r>
              <a:rPr sz="350" b="1" spc="-85" dirty="0">
                <a:latin typeface="Microsoft YaHei UI"/>
                <a:cs typeface="Microsoft YaHei UI"/>
              </a:rPr>
              <a:t>ト</a:t>
            </a:r>
            <a:r>
              <a:rPr sz="350" b="1" spc="-5" dirty="0">
                <a:latin typeface="Microsoft YaHei UI"/>
                <a:cs typeface="Microsoft YaHei UI"/>
              </a:rPr>
              <a:t>N</a:t>
            </a:r>
            <a:r>
              <a:rPr sz="350" b="1" spc="10" dirty="0">
                <a:latin typeface="Microsoft YaHei UI"/>
                <a:cs typeface="Microsoft YaHei UI"/>
              </a:rPr>
              <a:t>O</a:t>
            </a:r>
            <a:r>
              <a:rPr sz="350" b="1" spc="30" dirty="0">
                <a:latin typeface="Microsoft YaHei UI"/>
                <a:cs typeface="Microsoft YaHei UI"/>
              </a:rPr>
              <a:t>.</a:t>
            </a:r>
            <a:r>
              <a:rPr sz="350" b="1" dirty="0">
                <a:latin typeface="Microsoft YaHei UI"/>
                <a:cs typeface="Microsoft YaHei UI"/>
              </a:rPr>
              <a:t>	</a:t>
            </a:r>
            <a:r>
              <a:rPr sz="350" b="1" spc="15" dirty="0">
                <a:latin typeface="Microsoft YaHei UI"/>
                <a:cs typeface="Microsoft YaHei UI"/>
              </a:rPr>
              <a:t>指示</a:t>
            </a:r>
            <a:r>
              <a:rPr sz="350" b="1" spc="-5" dirty="0">
                <a:latin typeface="Microsoft YaHei UI"/>
                <a:cs typeface="Microsoft YaHei UI"/>
              </a:rPr>
              <a:t>N</a:t>
            </a:r>
            <a:r>
              <a:rPr sz="350" b="1" spc="10" dirty="0">
                <a:latin typeface="Microsoft YaHei UI"/>
                <a:cs typeface="Microsoft YaHei UI"/>
              </a:rPr>
              <a:t>O</a:t>
            </a:r>
            <a:r>
              <a:rPr sz="350" b="1" spc="30" dirty="0">
                <a:latin typeface="Microsoft YaHei UI"/>
                <a:cs typeface="Microsoft YaHei UI"/>
              </a:rPr>
              <a:t>.</a:t>
            </a:r>
            <a:r>
              <a:rPr sz="350" b="1" dirty="0">
                <a:latin typeface="Microsoft YaHei UI"/>
                <a:cs typeface="Microsoft YaHei UI"/>
              </a:rPr>
              <a:t>	</a:t>
            </a:r>
            <a:r>
              <a:rPr sz="350" b="1" spc="-60" dirty="0">
                <a:latin typeface="Microsoft YaHei UI"/>
                <a:cs typeface="Microsoft YaHei UI"/>
              </a:rPr>
              <a:t>シ</a:t>
            </a:r>
            <a:r>
              <a:rPr sz="350" b="1" spc="-85" dirty="0">
                <a:latin typeface="Microsoft YaHei UI"/>
                <a:cs typeface="Microsoft YaHei UI"/>
              </a:rPr>
              <a:t>リ</a:t>
            </a:r>
            <a:r>
              <a:rPr sz="350" b="1" spc="-55" dirty="0">
                <a:latin typeface="Microsoft YaHei UI"/>
                <a:cs typeface="Microsoft YaHei UI"/>
              </a:rPr>
              <a:t>ア</a:t>
            </a:r>
            <a:r>
              <a:rPr sz="350" b="1" spc="-30" dirty="0">
                <a:latin typeface="Microsoft YaHei UI"/>
                <a:cs typeface="Microsoft YaHei UI"/>
              </a:rPr>
              <a:t>ル</a:t>
            </a:r>
            <a:r>
              <a:rPr sz="350" b="1" spc="15" dirty="0">
                <a:latin typeface="Microsoft YaHei UI"/>
                <a:cs typeface="Microsoft YaHei UI"/>
              </a:rPr>
              <a:t>番</a:t>
            </a:r>
            <a:r>
              <a:rPr sz="350" b="1" spc="25" dirty="0">
                <a:latin typeface="Microsoft YaHei UI"/>
                <a:cs typeface="Microsoft YaHei UI"/>
              </a:rPr>
              <a:t>号</a:t>
            </a:r>
            <a:r>
              <a:rPr sz="350" b="1" dirty="0">
                <a:latin typeface="Microsoft YaHei UI"/>
                <a:cs typeface="Microsoft YaHei UI"/>
              </a:rPr>
              <a:t>	</a:t>
            </a:r>
            <a:r>
              <a:rPr sz="350" b="1" spc="15" dirty="0">
                <a:latin typeface="Microsoft YaHei UI"/>
                <a:cs typeface="Microsoft YaHei UI"/>
              </a:rPr>
              <a:t>基板名</a:t>
            </a:r>
            <a:endParaRPr sz="350">
              <a:latin typeface="Microsoft YaHei UI"/>
              <a:cs typeface="Microsoft YaHei UI"/>
            </a:endParaRPr>
          </a:p>
        </p:txBody>
      </p:sp>
      <p:grpSp>
        <p:nvGrpSpPr>
          <p:cNvPr id="88" name="object 88"/>
          <p:cNvGrpSpPr/>
          <p:nvPr/>
        </p:nvGrpSpPr>
        <p:grpSpPr>
          <a:xfrm>
            <a:off x="1787652" y="4981958"/>
            <a:ext cx="1652270" cy="187960"/>
            <a:chOff x="1787652" y="4981958"/>
            <a:chExt cx="1652270" cy="187960"/>
          </a:xfrm>
        </p:grpSpPr>
        <p:sp>
          <p:nvSpPr>
            <p:cNvPr id="89" name="object 89"/>
            <p:cNvSpPr/>
            <p:nvPr/>
          </p:nvSpPr>
          <p:spPr>
            <a:xfrm>
              <a:off x="1792354" y="4981958"/>
              <a:ext cx="1646555" cy="3175"/>
            </a:xfrm>
            <a:custGeom>
              <a:avLst/>
              <a:gdLst/>
              <a:ahLst/>
              <a:cxnLst/>
              <a:rect l="l" t="t" r="r" b="b"/>
              <a:pathLst>
                <a:path w="1646554" h="3175">
                  <a:moveTo>
                    <a:pt x="1645942" y="0"/>
                  </a:moveTo>
                  <a:lnTo>
                    <a:pt x="0" y="0"/>
                  </a:lnTo>
                  <a:lnTo>
                    <a:pt x="0" y="3122"/>
                  </a:lnTo>
                  <a:lnTo>
                    <a:pt x="1619786" y="3122"/>
                  </a:lnTo>
                  <a:lnTo>
                    <a:pt x="1645942" y="154"/>
                  </a:lnTo>
                  <a:lnTo>
                    <a:pt x="16459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1790786" y="4981958"/>
              <a:ext cx="1649095" cy="3810"/>
            </a:xfrm>
            <a:custGeom>
              <a:avLst/>
              <a:gdLst/>
              <a:ahLst/>
              <a:cxnLst/>
              <a:rect l="l" t="t" r="r" b="b"/>
              <a:pathLst>
                <a:path w="1649095" h="3810">
                  <a:moveTo>
                    <a:pt x="1648870" y="0"/>
                  </a:moveTo>
                  <a:lnTo>
                    <a:pt x="0" y="0"/>
                  </a:lnTo>
                  <a:lnTo>
                    <a:pt x="0" y="3226"/>
                  </a:lnTo>
                  <a:lnTo>
                    <a:pt x="1620436" y="3226"/>
                  </a:lnTo>
                  <a:lnTo>
                    <a:pt x="16488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1792354" y="5074098"/>
              <a:ext cx="835660" cy="3175"/>
            </a:xfrm>
            <a:custGeom>
              <a:avLst/>
              <a:gdLst/>
              <a:ahLst/>
              <a:cxnLst/>
              <a:rect l="l" t="t" r="r" b="b"/>
              <a:pathLst>
                <a:path w="835660" h="3175">
                  <a:moveTo>
                    <a:pt x="835270" y="0"/>
                  </a:moveTo>
                  <a:lnTo>
                    <a:pt x="0" y="0"/>
                  </a:lnTo>
                  <a:lnTo>
                    <a:pt x="0" y="3123"/>
                  </a:lnTo>
                  <a:lnTo>
                    <a:pt x="807743" y="3123"/>
                  </a:lnTo>
                  <a:lnTo>
                    <a:pt x="8352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1790786" y="5074098"/>
              <a:ext cx="836930" cy="3175"/>
            </a:xfrm>
            <a:custGeom>
              <a:avLst/>
              <a:gdLst/>
              <a:ahLst/>
              <a:cxnLst/>
              <a:rect l="l" t="t" r="r" b="b"/>
              <a:pathLst>
                <a:path w="836930" h="3175">
                  <a:moveTo>
                    <a:pt x="836838" y="0"/>
                  </a:moveTo>
                  <a:lnTo>
                    <a:pt x="0" y="0"/>
                  </a:lnTo>
                  <a:lnTo>
                    <a:pt x="0" y="3123"/>
                  </a:lnTo>
                  <a:lnTo>
                    <a:pt x="809311" y="3123"/>
                  </a:lnTo>
                  <a:lnTo>
                    <a:pt x="83683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1787652" y="4983518"/>
              <a:ext cx="3175" cy="184785"/>
            </a:xfrm>
            <a:custGeom>
              <a:avLst/>
              <a:gdLst/>
              <a:ahLst/>
              <a:cxnLst/>
              <a:rect l="l" t="t" r="r" b="b"/>
              <a:pathLst>
                <a:path w="3175" h="184785">
                  <a:moveTo>
                    <a:pt x="3134" y="0"/>
                  </a:moveTo>
                  <a:lnTo>
                    <a:pt x="0" y="0"/>
                  </a:lnTo>
                  <a:lnTo>
                    <a:pt x="0" y="184178"/>
                  </a:lnTo>
                  <a:lnTo>
                    <a:pt x="3134" y="184178"/>
                  </a:lnTo>
                  <a:lnTo>
                    <a:pt x="313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1787652" y="4981958"/>
              <a:ext cx="3175" cy="187960"/>
            </a:xfrm>
            <a:custGeom>
              <a:avLst/>
              <a:gdLst/>
              <a:ahLst/>
              <a:cxnLst/>
              <a:rect l="l" t="t" r="r" b="b"/>
              <a:pathLst>
                <a:path w="3175" h="187960">
                  <a:moveTo>
                    <a:pt x="3134" y="0"/>
                  </a:moveTo>
                  <a:lnTo>
                    <a:pt x="0" y="0"/>
                  </a:lnTo>
                  <a:lnTo>
                    <a:pt x="0" y="187405"/>
                  </a:lnTo>
                  <a:lnTo>
                    <a:pt x="393" y="187405"/>
                  </a:lnTo>
                  <a:lnTo>
                    <a:pt x="3134" y="187093"/>
                  </a:lnTo>
                  <a:lnTo>
                    <a:pt x="313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2139495" y="4986746"/>
              <a:ext cx="3175" cy="142875"/>
            </a:xfrm>
            <a:custGeom>
              <a:avLst/>
              <a:gdLst/>
              <a:ahLst/>
              <a:cxnLst/>
              <a:rect l="l" t="t" r="r" b="b"/>
              <a:pathLst>
                <a:path w="3175" h="142875">
                  <a:moveTo>
                    <a:pt x="3134" y="0"/>
                  </a:moveTo>
                  <a:lnTo>
                    <a:pt x="0" y="0"/>
                  </a:lnTo>
                  <a:lnTo>
                    <a:pt x="0" y="142738"/>
                  </a:lnTo>
                  <a:lnTo>
                    <a:pt x="3135" y="142382"/>
                  </a:lnTo>
                  <a:lnTo>
                    <a:pt x="313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2139495" y="4985185"/>
              <a:ext cx="3175" cy="144780"/>
            </a:xfrm>
            <a:custGeom>
              <a:avLst/>
              <a:gdLst/>
              <a:ahLst/>
              <a:cxnLst/>
              <a:rect l="l" t="t" r="r" b="b"/>
              <a:pathLst>
                <a:path w="3175" h="144779">
                  <a:moveTo>
                    <a:pt x="3134" y="0"/>
                  </a:moveTo>
                  <a:lnTo>
                    <a:pt x="0" y="0"/>
                  </a:lnTo>
                  <a:lnTo>
                    <a:pt x="0" y="144299"/>
                  </a:lnTo>
                  <a:lnTo>
                    <a:pt x="3135" y="143943"/>
                  </a:lnTo>
                  <a:lnTo>
                    <a:pt x="313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2456666" y="4986746"/>
              <a:ext cx="3175" cy="107314"/>
            </a:xfrm>
            <a:custGeom>
              <a:avLst/>
              <a:gdLst/>
              <a:ahLst/>
              <a:cxnLst/>
              <a:rect l="l" t="t" r="r" b="b"/>
              <a:pathLst>
                <a:path w="3175" h="107314">
                  <a:moveTo>
                    <a:pt x="3134" y="0"/>
                  </a:moveTo>
                  <a:lnTo>
                    <a:pt x="0" y="0"/>
                  </a:lnTo>
                  <a:lnTo>
                    <a:pt x="0" y="106749"/>
                  </a:lnTo>
                  <a:lnTo>
                    <a:pt x="3135" y="106394"/>
                  </a:lnTo>
                  <a:lnTo>
                    <a:pt x="313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2456645" y="4985185"/>
              <a:ext cx="3175" cy="108585"/>
            </a:xfrm>
            <a:custGeom>
              <a:avLst/>
              <a:gdLst/>
              <a:ahLst/>
              <a:cxnLst/>
              <a:rect l="l" t="t" r="r" b="b"/>
              <a:pathLst>
                <a:path w="3175" h="108585">
                  <a:moveTo>
                    <a:pt x="3134" y="0"/>
                  </a:moveTo>
                  <a:lnTo>
                    <a:pt x="0" y="0"/>
                  </a:lnTo>
                  <a:lnTo>
                    <a:pt x="0" y="108312"/>
                  </a:lnTo>
                  <a:lnTo>
                    <a:pt x="3135" y="107957"/>
                  </a:lnTo>
                  <a:lnTo>
                    <a:pt x="313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2839964" y="4986746"/>
              <a:ext cx="3175" cy="63500"/>
            </a:xfrm>
            <a:custGeom>
              <a:avLst/>
              <a:gdLst/>
              <a:ahLst/>
              <a:cxnLst/>
              <a:rect l="l" t="t" r="r" b="b"/>
              <a:pathLst>
                <a:path w="3175" h="63500">
                  <a:moveTo>
                    <a:pt x="3134" y="0"/>
                  </a:moveTo>
                  <a:lnTo>
                    <a:pt x="0" y="0"/>
                  </a:lnTo>
                  <a:lnTo>
                    <a:pt x="0" y="63257"/>
                  </a:lnTo>
                  <a:lnTo>
                    <a:pt x="3134" y="62902"/>
                  </a:lnTo>
                  <a:lnTo>
                    <a:pt x="313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2839943" y="4985186"/>
              <a:ext cx="3175" cy="65405"/>
            </a:xfrm>
            <a:custGeom>
              <a:avLst/>
              <a:gdLst/>
              <a:ahLst/>
              <a:cxnLst/>
              <a:rect l="l" t="t" r="r" b="b"/>
              <a:pathLst>
                <a:path w="3175" h="65404">
                  <a:moveTo>
                    <a:pt x="3134" y="0"/>
                  </a:moveTo>
                  <a:lnTo>
                    <a:pt x="0" y="0"/>
                  </a:lnTo>
                  <a:lnTo>
                    <a:pt x="0" y="64820"/>
                  </a:lnTo>
                  <a:lnTo>
                    <a:pt x="3134" y="64465"/>
                  </a:lnTo>
                  <a:lnTo>
                    <a:pt x="313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3103716" y="4986746"/>
              <a:ext cx="3175" cy="33655"/>
            </a:xfrm>
            <a:custGeom>
              <a:avLst/>
              <a:gdLst/>
              <a:ahLst/>
              <a:cxnLst/>
              <a:rect l="l" t="t" r="r" b="b"/>
              <a:pathLst>
                <a:path w="3175" h="33654">
                  <a:moveTo>
                    <a:pt x="3134" y="0"/>
                  </a:moveTo>
                  <a:lnTo>
                    <a:pt x="0" y="0"/>
                  </a:lnTo>
                  <a:lnTo>
                    <a:pt x="0" y="33330"/>
                  </a:lnTo>
                  <a:lnTo>
                    <a:pt x="3134" y="32974"/>
                  </a:lnTo>
                  <a:lnTo>
                    <a:pt x="313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3103695" y="4985186"/>
              <a:ext cx="3175" cy="34925"/>
            </a:xfrm>
            <a:custGeom>
              <a:avLst/>
              <a:gdLst/>
              <a:ahLst/>
              <a:cxnLst/>
              <a:rect l="l" t="t" r="r" b="b"/>
              <a:pathLst>
                <a:path w="3175" h="34925">
                  <a:moveTo>
                    <a:pt x="3134" y="0"/>
                  </a:moveTo>
                  <a:lnTo>
                    <a:pt x="0" y="0"/>
                  </a:lnTo>
                  <a:lnTo>
                    <a:pt x="0" y="34893"/>
                  </a:lnTo>
                  <a:lnTo>
                    <a:pt x="3134" y="34537"/>
                  </a:lnTo>
                  <a:lnTo>
                    <a:pt x="313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1792354" y="5166135"/>
              <a:ext cx="24130" cy="3175"/>
            </a:xfrm>
            <a:custGeom>
              <a:avLst/>
              <a:gdLst/>
              <a:ahLst/>
              <a:cxnLst/>
              <a:rect l="l" t="t" r="r" b="b"/>
              <a:pathLst>
                <a:path w="24130" h="3175">
                  <a:moveTo>
                    <a:pt x="24134" y="0"/>
                  </a:moveTo>
                  <a:lnTo>
                    <a:pt x="0" y="0"/>
                  </a:lnTo>
                  <a:lnTo>
                    <a:pt x="0" y="2738"/>
                  </a:lnTo>
                  <a:lnTo>
                    <a:pt x="2413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1790786" y="5166135"/>
              <a:ext cx="26034" cy="3175"/>
            </a:xfrm>
            <a:custGeom>
              <a:avLst/>
              <a:gdLst/>
              <a:ahLst/>
              <a:cxnLst/>
              <a:rect l="l" t="t" r="r" b="b"/>
              <a:pathLst>
                <a:path w="26035" h="3175">
                  <a:moveTo>
                    <a:pt x="25702" y="0"/>
                  </a:moveTo>
                  <a:lnTo>
                    <a:pt x="0" y="0"/>
                  </a:lnTo>
                  <a:lnTo>
                    <a:pt x="0" y="2916"/>
                  </a:lnTo>
                  <a:lnTo>
                    <a:pt x="2570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5" name="object 10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38</a:t>
            </a:fld>
            <a:endParaRPr dirty="0"/>
          </a:p>
        </p:txBody>
      </p:sp>
      <p:sp>
        <p:nvSpPr>
          <p:cNvPr id="106" name="object 10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0641" y="1044955"/>
            <a:ext cx="4826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252525"/>
                </a:solidFill>
                <a:latin typeface="Microsoft YaHei"/>
                <a:cs typeface="Microsoft YaHei"/>
              </a:rPr>
              <a:t>店舗</a:t>
            </a:r>
            <a:endParaRPr sz="1800">
              <a:latin typeface="Microsoft YaHei"/>
              <a:cs typeface="Microsoft YaHe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48406" y="2882921"/>
            <a:ext cx="4119879" cy="2703195"/>
            <a:chOff x="248406" y="2882921"/>
            <a:chExt cx="4119879" cy="270319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77355" y="2882921"/>
              <a:ext cx="1290400" cy="168293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167098" y="3721209"/>
              <a:ext cx="340995" cy="487680"/>
            </a:xfrm>
            <a:custGeom>
              <a:avLst/>
              <a:gdLst/>
              <a:ahLst/>
              <a:cxnLst/>
              <a:rect l="l" t="t" r="r" b="b"/>
              <a:pathLst>
                <a:path w="340995" h="487679">
                  <a:moveTo>
                    <a:pt x="310443" y="0"/>
                  </a:moveTo>
                  <a:lnTo>
                    <a:pt x="254793" y="29981"/>
                  </a:lnTo>
                  <a:lnTo>
                    <a:pt x="220449" y="60765"/>
                  </a:lnTo>
                  <a:lnTo>
                    <a:pt x="183538" y="100484"/>
                  </a:lnTo>
                  <a:lnTo>
                    <a:pt x="145391" y="147943"/>
                  </a:lnTo>
                  <a:lnTo>
                    <a:pt x="107342" y="201947"/>
                  </a:lnTo>
                  <a:lnTo>
                    <a:pt x="72580" y="258146"/>
                  </a:lnTo>
                  <a:lnTo>
                    <a:pt x="43893" y="311860"/>
                  </a:lnTo>
                  <a:lnTo>
                    <a:pt x="21854" y="361394"/>
                  </a:lnTo>
                  <a:lnTo>
                    <a:pt x="7032" y="405057"/>
                  </a:lnTo>
                  <a:lnTo>
                    <a:pt x="0" y="441155"/>
                  </a:lnTo>
                  <a:lnTo>
                    <a:pt x="1327" y="467996"/>
                  </a:lnTo>
                  <a:lnTo>
                    <a:pt x="11584" y="483887"/>
                  </a:lnTo>
                  <a:lnTo>
                    <a:pt x="30219" y="487080"/>
                  </a:lnTo>
                  <a:lnTo>
                    <a:pt x="55411" y="477752"/>
                  </a:lnTo>
                  <a:lnTo>
                    <a:pt x="120166" y="426314"/>
                  </a:lnTo>
                  <a:lnTo>
                    <a:pt x="157075" y="386595"/>
                  </a:lnTo>
                  <a:lnTo>
                    <a:pt x="195237" y="339136"/>
                  </a:lnTo>
                  <a:lnTo>
                    <a:pt x="233326" y="285132"/>
                  </a:lnTo>
                  <a:lnTo>
                    <a:pt x="268049" y="228933"/>
                  </a:lnTo>
                  <a:lnTo>
                    <a:pt x="296720" y="175220"/>
                  </a:lnTo>
                  <a:lnTo>
                    <a:pt x="318761" y="125685"/>
                  </a:lnTo>
                  <a:lnTo>
                    <a:pt x="333596" y="82023"/>
                  </a:lnTo>
                  <a:lnTo>
                    <a:pt x="340647" y="45924"/>
                  </a:lnTo>
                  <a:lnTo>
                    <a:pt x="339335" y="19083"/>
                  </a:lnTo>
                  <a:lnTo>
                    <a:pt x="329084" y="3192"/>
                  </a:lnTo>
                  <a:lnTo>
                    <a:pt x="3104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167098" y="3721209"/>
              <a:ext cx="340995" cy="487680"/>
            </a:xfrm>
            <a:custGeom>
              <a:avLst/>
              <a:gdLst/>
              <a:ahLst/>
              <a:cxnLst/>
              <a:rect l="l" t="t" r="r" b="b"/>
              <a:pathLst>
                <a:path w="340995" h="487679">
                  <a:moveTo>
                    <a:pt x="107342" y="201947"/>
                  </a:moveTo>
                  <a:lnTo>
                    <a:pt x="145391" y="147943"/>
                  </a:lnTo>
                  <a:lnTo>
                    <a:pt x="183538" y="100484"/>
                  </a:lnTo>
                  <a:lnTo>
                    <a:pt x="220449" y="60765"/>
                  </a:lnTo>
                  <a:lnTo>
                    <a:pt x="254793" y="29981"/>
                  </a:lnTo>
                  <a:lnTo>
                    <a:pt x="310443" y="0"/>
                  </a:lnTo>
                  <a:lnTo>
                    <a:pt x="329084" y="3192"/>
                  </a:lnTo>
                  <a:lnTo>
                    <a:pt x="339335" y="19083"/>
                  </a:lnTo>
                  <a:lnTo>
                    <a:pt x="340647" y="45924"/>
                  </a:lnTo>
                  <a:lnTo>
                    <a:pt x="333596" y="82023"/>
                  </a:lnTo>
                  <a:lnTo>
                    <a:pt x="318761" y="125685"/>
                  </a:lnTo>
                  <a:lnTo>
                    <a:pt x="296720" y="175220"/>
                  </a:lnTo>
                  <a:lnTo>
                    <a:pt x="268049" y="228933"/>
                  </a:lnTo>
                  <a:lnTo>
                    <a:pt x="233326" y="285132"/>
                  </a:lnTo>
                  <a:lnTo>
                    <a:pt x="195237" y="339136"/>
                  </a:lnTo>
                  <a:lnTo>
                    <a:pt x="157075" y="386595"/>
                  </a:lnTo>
                  <a:lnTo>
                    <a:pt x="120166" y="426314"/>
                  </a:lnTo>
                  <a:lnTo>
                    <a:pt x="85836" y="457098"/>
                  </a:lnTo>
                  <a:lnTo>
                    <a:pt x="30219" y="487080"/>
                  </a:lnTo>
                  <a:lnTo>
                    <a:pt x="11584" y="483887"/>
                  </a:lnTo>
                  <a:lnTo>
                    <a:pt x="1327" y="467996"/>
                  </a:lnTo>
                  <a:lnTo>
                    <a:pt x="0" y="441155"/>
                  </a:lnTo>
                  <a:lnTo>
                    <a:pt x="7032" y="405057"/>
                  </a:lnTo>
                  <a:lnTo>
                    <a:pt x="21854" y="361394"/>
                  </a:lnTo>
                  <a:lnTo>
                    <a:pt x="43893" y="311860"/>
                  </a:lnTo>
                  <a:lnTo>
                    <a:pt x="72580" y="258146"/>
                  </a:lnTo>
                  <a:lnTo>
                    <a:pt x="107342" y="201947"/>
                  </a:lnTo>
                  <a:close/>
                </a:path>
              </a:pathLst>
            </a:custGeom>
            <a:ln w="253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8406" y="4212249"/>
              <a:ext cx="2321063" cy="137327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00990" y="4236085"/>
              <a:ext cx="2220595" cy="1282065"/>
            </a:xfrm>
            <a:custGeom>
              <a:avLst/>
              <a:gdLst/>
              <a:ahLst/>
              <a:cxnLst/>
              <a:rect l="l" t="t" r="r" b="b"/>
              <a:pathLst>
                <a:path w="2220595" h="1282064">
                  <a:moveTo>
                    <a:pt x="2117852" y="665860"/>
                  </a:moveTo>
                  <a:lnTo>
                    <a:pt x="102616" y="665860"/>
                  </a:lnTo>
                  <a:lnTo>
                    <a:pt x="62675" y="673929"/>
                  </a:lnTo>
                  <a:lnTo>
                    <a:pt x="30057" y="695928"/>
                  </a:lnTo>
                  <a:lnTo>
                    <a:pt x="8064" y="728547"/>
                  </a:lnTo>
                  <a:lnTo>
                    <a:pt x="0" y="768476"/>
                  </a:lnTo>
                  <a:lnTo>
                    <a:pt x="0" y="1178940"/>
                  </a:lnTo>
                  <a:lnTo>
                    <a:pt x="8064" y="1218870"/>
                  </a:lnTo>
                  <a:lnTo>
                    <a:pt x="30057" y="1251489"/>
                  </a:lnTo>
                  <a:lnTo>
                    <a:pt x="62675" y="1273488"/>
                  </a:lnTo>
                  <a:lnTo>
                    <a:pt x="102616" y="1281556"/>
                  </a:lnTo>
                  <a:lnTo>
                    <a:pt x="2117852" y="1281556"/>
                  </a:lnTo>
                  <a:lnTo>
                    <a:pt x="2157781" y="1273488"/>
                  </a:lnTo>
                  <a:lnTo>
                    <a:pt x="2190400" y="1251489"/>
                  </a:lnTo>
                  <a:lnTo>
                    <a:pt x="2212399" y="1218870"/>
                  </a:lnTo>
                  <a:lnTo>
                    <a:pt x="2220468" y="1178940"/>
                  </a:lnTo>
                  <a:lnTo>
                    <a:pt x="2220468" y="768476"/>
                  </a:lnTo>
                  <a:lnTo>
                    <a:pt x="2212399" y="728547"/>
                  </a:lnTo>
                  <a:lnTo>
                    <a:pt x="2190400" y="695928"/>
                  </a:lnTo>
                  <a:lnTo>
                    <a:pt x="2157781" y="673929"/>
                  </a:lnTo>
                  <a:lnTo>
                    <a:pt x="2117852" y="665860"/>
                  </a:lnTo>
                  <a:close/>
                </a:path>
                <a:path w="2220595" h="1282064">
                  <a:moveTo>
                    <a:pt x="2045208" y="0"/>
                  </a:moveTo>
                  <a:lnTo>
                    <a:pt x="1295273" y="665860"/>
                  </a:lnTo>
                  <a:lnTo>
                    <a:pt x="1850390" y="665860"/>
                  </a:lnTo>
                  <a:lnTo>
                    <a:pt x="2045208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00990" y="4236085"/>
              <a:ext cx="2220595" cy="1282065"/>
            </a:xfrm>
            <a:custGeom>
              <a:avLst/>
              <a:gdLst/>
              <a:ahLst/>
              <a:cxnLst/>
              <a:rect l="l" t="t" r="r" b="b"/>
              <a:pathLst>
                <a:path w="2220595" h="1282064">
                  <a:moveTo>
                    <a:pt x="0" y="768476"/>
                  </a:moveTo>
                  <a:lnTo>
                    <a:pt x="8064" y="728547"/>
                  </a:lnTo>
                  <a:lnTo>
                    <a:pt x="30057" y="695928"/>
                  </a:lnTo>
                  <a:lnTo>
                    <a:pt x="62675" y="673929"/>
                  </a:lnTo>
                  <a:lnTo>
                    <a:pt x="102616" y="665860"/>
                  </a:lnTo>
                  <a:lnTo>
                    <a:pt x="1295273" y="665860"/>
                  </a:lnTo>
                  <a:lnTo>
                    <a:pt x="2045208" y="0"/>
                  </a:lnTo>
                  <a:lnTo>
                    <a:pt x="1850390" y="665860"/>
                  </a:lnTo>
                  <a:lnTo>
                    <a:pt x="2117852" y="665860"/>
                  </a:lnTo>
                  <a:lnTo>
                    <a:pt x="2157781" y="673929"/>
                  </a:lnTo>
                  <a:lnTo>
                    <a:pt x="2190400" y="695928"/>
                  </a:lnTo>
                  <a:lnTo>
                    <a:pt x="2212399" y="728547"/>
                  </a:lnTo>
                  <a:lnTo>
                    <a:pt x="2220468" y="768476"/>
                  </a:lnTo>
                  <a:lnTo>
                    <a:pt x="2220468" y="922401"/>
                  </a:lnTo>
                  <a:lnTo>
                    <a:pt x="2220468" y="1178940"/>
                  </a:lnTo>
                  <a:lnTo>
                    <a:pt x="2212399" y="1218870"/>
                  </a:lnTo>
                  <a:lnTo>
                    <a:pt x="2190400" y="1251489"/>
                  </a:lnTo>
                  <a:lnTo>
                    <a:pt x="2157781" y="1273488"/>
                  </a:lnTo>
                  <a:lnTo>
                    <a:pt x="2117852" y="1281556"/>
                  </a:lnTo>
                  <a:lnTo>
                    <a:pt x="1850390" y="1281556"/>
                  </a:lnTo>
                  <a:lnTo>
                    <a:pt x="1295273" y="1281556"/>
                  </a:lnTo>
                  <a:lnTo>
                    <a:pt x="102616" y="1281556"/>
                  </a:lnTo>
                  <a:lnTo>
                    <a:pt x="62675" y="1273488"/>
                  </a:lnTo>
                  <a:lnTo>
                    <a:pt x="30057" y="1251489"/>
                  </a:lnTo>
                  <a:lnTo>
                    <a:pt x="8064" y="1218870"/>
                  </a:lnTo>
                  <a:lnTo>
                    <a:pt x="0" y="1178940"/>
                  </a:lnTo>
                  <a:lnTo>
                    <a:pt x="0" y="922401"/>
                  </a:lnTo>
                  <a:lnTo>
                    <a:pt x="0" y="768476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603605" y="5016500"/>
            <a:ext cx="1612265" cy="346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9875" marR="5080" indent="-257810">
              <a:lnSpc>
                <a:spcPct val="100000"/>
              </a:lnSpc>
              <a:spcBef>
                <a:spcPts val="105"/>
              </a:spcBef>
            </a:pPr>
            <a:r>
              <a:rPr sz="1050" b="1" spc="45" dirty="0">
                <a:solidFill>
                  <a:srgbClr val="0000CC"/>
                </a:solidFill>
                <a:latin typeface="Microsoft YaHei"/>
                <a:cs typeface="Microsoft YaHei"/>
              </a:rPr>
              <a:t>B</a:t>
            </a:r>
            <a:r>
              <a:rPr sz="1050" b="1" spc="40" dirty="0">
                <a:solidFill>
                  <a:srgbClr val="0000CC"/>
                </a:solidFill>
                <a:latin typeface="Microsoft YaHei"/>
                <a:cs typeface="Microsoft YaHei"/>
              </a:rPr>
              <a:t>e</a:t>
            </a:r>
            <a:r>
              <a:rPr sz="1050" b="1" spc="45" dirty="0">
                <a:solidFill>
                  <a:srgbClr val="0000CC"/>
                </a:solidFill>
                <a:latin typeface="Microsoft YaHei"/>
                <a:cs typeface="Microsoft YaHei"/>
              </a:rPr>
              <a:t>a</a:t>
            </a:r>
            <a:r>
              <a:rPr sz="1050" b="1" spc="20" dirty="0">
                <a:solidFill>
                  <a:srgbClr val="0000CC"/>
                </a:solidFill>
                <a:latin typeface="Microsoft YaHei"/>
                <a:cs typeface="Microsoft YaHei"/>
              </a:rPr>
              <a:t>co</a:t>
            </a:r>
            <a:r>
              <a:rPr sz="1050" b="1" spc="15" dirty="0">
                <a:solidFill>
                  <a:srgbClr val="0000CC"/>
                </a:solidFill>
                <a:latin typeface="Microsoft YaHei"/>
                <a:cs typeface="Microsoft YaHei"/>
              </a:rPr>
              <a:t>n</a:t>
            </a:r>
            <a:r>
              <a:rPr sz="1050" b="1" spc="5" dirty="0">
                <a:solidFill>
                  <a:srgbClr val="0000CC"/>
                </a:solidFill>
                <a:latin typeface="Microsoft YaHei"/>
                <a:cs typeface="Microsoft YaHei"/>
              </a:rPr>
              <a:t>が複数</a:t>
            </a:r>
            <a:r>
              <a:rPr sz="1050" b="1" spc="-10" dirty="0">
                <a:solidFill>
                  <a:srgbClr val="0000CC"/>
                </a:solidFill>
                <a:latin typeface="Microsoft YaHei"/>
                <a:cs typeface="Microsoft YaHei"/>
              </a:rPr>
              <a:t>あ</a:t>
            </a:r>
            <a:r>
              <a:rPr sz="1050" b="1" spc="5" dirty="0">
                <a:solidFill>
                  <a:srgbClr val="0000CC"/>
                </a:solidFill>
                <a:latin typeface="Microsoft YaHei"/>
                <a:cs typeface="Microsoft YaHei"/>
              </a:rPr>
              <a:t>る</a:t>
            </a:r>
            <a:r>
              <a:rPr sz="1050" b="1" spc="-10" dirty="0">
                <a:solidFill>
                  <a:srgbClr val="0000CC"/>
                </a:solidFill>
                <a:latin typeface="Microsoft YaHei"/>
                <a:cs typeface="Microsoft YaHei"/>
              </a:rPr>
              <a:t>場</a:t>
            </a:r>
            <a:r>
              <a:rPr sz="1050" b="1" dirty="0">
                <a:solidFill>
                  <a:srgbClr val="0000CC"/>
                </a:solidFill>
                <a:latin typeface="Microsoft YaHei"/>
                <a:cs typeface="Microsoft YaHei"/>
              </a:rPr>
              <a:t>合は </a:t>
            </a:r>
            <a:r>
              <a:rPr sz="1050" b="1" spc="5" dirty="0">
                <a:solidFill>
                  <a:srgbClr val="0000CC"/>
                </a:solidFill>
                <a:latin typeface="Microsoft YaHei"/>
                <a:cs typeface="Microsoft YaHei"/>
              </a:rPr>
              <a:t>近い方に反応</a:t>
            </a:r>
            <a:r>
              <a:rPr sz="1050" b="1" spc="-10" dirty="0">
                <a:solidFill>
                  <a:srgbClr val="0000CC"/>
                </a:solidFill>
                <a:latin typeface="Microsoft YaHei"/>
                <a:cs typeface="Microsoft YaHei"/>
              </a:rPr>
              <a:t>な</a:t>
            </a:r>
            <a:r>
              <a:rPr sz="1050" b="1" spc="5" dirty="0">
                <a:solidFill>
                  <a:srgbClr val="0000CC"/>
                </a:solidFill>
                <a:latin typeface="Microsoft YaHei"/>
                <a:cs typeface="Microsoft YaHei"/>
              </a:rPr>
              <a:t>ど</a:t>
            </a:r>
            <a:endParaRPr sz="1050">
              <a:latin typeface="Microsoft YaHei"/>
              <a:cs typeface="Microsoft YaHei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618232" y="1485900"/>
            <a:ext cx="1938527" cy="1216152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3415665" y="1058926"/>
            <a:ext cx="4826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252525"/>
                </a:solidFill>
                <a:latin typeface="Microsoft YaHei"/>
                <a:cs typeface="Microsoft YaHei"/>
              </a:rPr>
              <a:t>機器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57047" y="27558"/>
            <a:ext cx="572071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solidFill>
                  <a:srgbClr val="FFFFFF"/>
                </a:solidFill>
                <a:latin typeface="Microsoft YaHei"/>
                <a:cs typeface="Microsoft YaHei"/>
              </a:rPr>
              <a:t>店舗、設備機器の保守</a:t>
            </a:r>
            <a:r>
              <a:rPr sz="3200" spc="-15" dirty="0">
                <a:solidFill>
                  <a:srgbClr val="FFFFFF"/>
                </a:solidFill>
                <a:latin typeface="Microsoft YaHei"/>
                <a:cs typeface="Microsoft YaHei"/>
              </a:rPr>
              <a:t>点</a:t>
            </a:r>
            <a:r>
              <a:rPr sz="3200" dirty="0">
                <a:solidFill>
                  <a:srgbClr val="FFFFFF"/>
                </a:solidFill>
                <a:latin typeface="Microsoft YaHei"/>
                <a:cs typeface="Microsoft YaHei"/>
              </a:rPr>
              <a:t>検業務</a:t>
            </a:r>
            <a:endParaRPr sz="3200">
              <a:latin typeface="Microsoft YaHei"/>
              <a:cs typeface="Microsoft YaHe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989579" y="4897373"/>
            <a:ext cx="1840864" cy="6375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252525"/>
                </a:solidFill>
                <a:latin typeface="SimSun"/>
                <a:cs typeface="SimSun"/>
              </a:rPr>
              <a:t>作業員が</a:t>
            </a:r>
            <a:r>
              <a:rPr sz="1000" spc="-80" dirty="0">
                <a:solidFill>
                  <a:srgbClr val="252525"/>
                </a:solidFill>
                <a:latin typeface="SimSun"/>
                <a:cs typeface="SimSun"/>
              </a:rPr>
              <a:t>i</a:t>
            </a:r>
            <a:r>
              <a:rPr sz="1000" spc="-90" dirty="0">
                <a:solidFill>
                  <a:srgbClr val="252525"/>
                </a:solidFill>
                <a:latin typeface="SimSun"/>
                <a:cs typeface="SimSun"/>
              </a:rPr>
              <a:t>P</a:t>
            </a:r>
            <a:r>
              <a:rPr sz="1000" spc="85" dirty="0">
                <a:solidFill>
                  <a:srgbClr val="252525"/>
                </a:solidFill>
                <a:latin typeface="SimSun"/>
                <a:cs typeface="SimSun"/>
              </a:rPr>
              <a:t>a</a:t>
            </a:r>
            <a:r>
              <a:rPr sz="1000" spc="80" dirty="0">
                <a:solidFill>
                  <a:srgbClr val="252525"/>
                </a:solidFill>
                <a:latin typeface="SimSun"/>
                <a:cs typeface="SimSun"/>
              </a:rPr>
              <a:t>d</a:t>
            </a:r>
            <a:r>
              <a:rPr sz="1000" spc="-5" dirty="0">
                <a:solidFill>
                  <a:srgbClr val="252525"/>
                </a:solidFill>
                <a:latin typeface="SimSun"/>
                <a:cs typeface="SimSun"/>
              </a:rPr>
              <a:t>で</a:t>
            </a:r>
            <a:endParaRPr sz="1000">
              <a:latin typeface="SimSun"/>
              <a:cs typeface="SimSun"/>
            </a:endParaRPr>
          </a:p>
          <a:p>
            <a:pPr marL="12700" marR="5080">
              <a:lnSpc>
                <a:spcPct val="100000"/>
              </a:lnSpc>
            </a:pPr>
            <a:r>
              <a:rPr sz="1000" spc="120" dirty="0">
                <a:solidFill>
                  <a:srgbClr val="252525"/>
                </a:solidFill>
                <a:latin typeface="SimSun"/>
                <a:cs typeface="SimSun"/>
              </a:rPr>
              <a:t>Con</a:t>
            </a:r>
            <a:r>
              <a:rPr sz="1000" spc="130" dirty="0">
                <a:solidFill>
                  <a:srgbClr val="252525"/>
                </a:solidFill>
                <a:latin typeface="SimSun"/>
                <a:cs typeface="SimSun"/>
              </a:rPr>
              <a:t>Mas</a:t>
            </a:r>
            <a:r>
              <a:rPr sz="1000" spc="-150" dirty="0">
                <a:solidFill>
                  <a:srgbClr val="252525"/>
                </a:solidFill>
                <a:latin typeface="SimSun"/>
                <a:cs typeface="SimSun"/>
              </a:rPr>
              <a:t> </a:t>
            </a:r>
            <a:r>
              <a:rPr sz="1000" spc="-254" dirty="0">
                <a:solidFill>
                  <a:srgbClr val="252525"/>
                </a:solidFill>
                <a:latin typeface="SimSun"/>
                <a:cs typeface="SimSun"/>
              </a:rPr>
              <a:t>i</a:t>
            </a:r>
            <a:r>
              <a:rPr sz="1000" spc="-75" dirty="0">
                <a:solidFill>
                  <a:srgbClr val="252525"/>
                </a:solidFill>
                <a:latin typeface="SimSun"/>
                <a:cs typeface="SimSun"/>
              </a:rPr>
              <a:t>-</a:t>
            </a:r>
            <a:r>
              <a:rPr sz="1000" spc="175" dirty="0">
                <a:solidFill>
                  <a:srgbClr val="252525"/>
                </a:solidFill>
                <a:latin typeface="SimSun"/>
                <a:cs typeface="SimSun"/>
              </a:rPr>
              <a:t>R</a:t>
            </a:r>
            <a:r>
              <a:rPr sz="1000" spc="85" dirty="0">
                <a:solidFill>
                  <a:srgbClr val="252525"/>
                </a:solidFill>
                <a:latin typeface="SimSun"/>
                <a:cs typeface="SimSun"/>
              </a:rPr>
              <a:t>epo</a:t>
            </a:r>
            <a:r>
              <a:rPr sz="1000" spc="-95" dirty="0">
                <a:solidFill>
                  <a:srgbClr val="252525"/>
                </a:solidFill>
                <a:latin typeface="SimSun"/>
                <a:cs typeface="SimSun"/>
              </a:rPr>
              <a:t>r</a:t>
            </a:r>
            <a:r>
              <a:rPr sz="1000" spc="-135" dirty="0">
                <a:solidFill>
                  <a:srgbClr val="252525"/>
                </a:solidFill>
                <a:latin typeface="SimSun"/>
                <a:cs typeface="SimSun"/>
              </a:rPr>
              <a:t>t</a:t>
            </a:r>
            <a:r>
              <a:rPr sz="1000" spc="-15" dirty="0">
                <a:solidFill>
                  <a:srgbClr val="252525"/>
                </a:solidFill>
                <a:latin typeface="SimSun"/>
                <a:cs typeface="SimSun"/>
              </a:rPr>
              <a:t>er</a:t>
            </a:r>
            <a:r>
              <a:rPr sz="1000" spc="-5" dirty="0">
                <a:solidFill>
                  <a:srgbClr val="252525"/>
                </a:solidFill>
                <a:latin typeface="SimSun"/>
                <a:cs typeface="SimSun"/>
              </a:rPr>
              <a:t>を起動して  </a:t>
            </a:r>
            <a:r>
              <a:rPr sz="1000" spc="25" dirty="0">
                <a:solidFill>
                  <a:srgbClr val="252525"/>
                </a:solidFill>
                <a:latin typeface="SimSun"/>
                <a:cs typeface="SimSun"/>
              </a:rPr>
              <a:t>iBeac</a:t>
            </a:r>
            <a:r>
              <a:rPr sz="1000" spc="20" dirty="0">
                <a:solidFill>
                  <a:srgbClr val="252525"/>
                </a:solidFill>
                <a:latin typeface="SimSun"/>
                <a:cs typeface="SimSun"/>
              </a:rPr>
              <a:t>o</a:t>
            </a:r>
            <a:r>
              <a:rPr sz="1000" spc="110" dirty="0">
                <a:solidFill>
                  <a:srgbClr val="252525"/>
                </a:solidFill>
                <a:latin typeface="SimSun"/>
                <a:cs typeface="SimSun"/>
              </a:rPr>
              <a:t>n</a:t>
            </a:r>
            <a:r>
              <a:rPr sz="1000" spc="-5" dirty="0">
                <a:solidFill>
                  <a:srgbClr val="252525"/>
                </a:solidFill>
                <a:latin typeface="SimSun"/>
                <a:cs typeface="SimSun"/>
              </a:rPr>
              <a:t>を探すで</a:t>
            </a:r>
            <a:r>
              <a:rPr sz="1000" spc="120" dirty="0">
                <a:solidFill>
                  <a:srgbClr val="252525"/>
                </a:solidFill>
                <a:latin typeface="SimSun"/>
                <a:cs typeface="SimSun"/>
              </a:rPr>
              <a:t>Be</a:t>
            </a:r>
            <a:r>
              <a:rPr sz="1000" spc="50" dirty="0">
                <a:solidFill>
                  <a:srgbClr val="252525"/>
                </a:solidFill>
                <a:latin typeface="SimSun"/>
                <a:cs typeface="SimSun"/>
              </a:rPr>
              <a:t>ac</a:t>
            </a:r>
            <a:r>
              <a:rPr sz="1000" spc="45" dirty="0">
                <a:solidFill>
                  <a:srgbClr val="252525"/>
                </a:solidFill>
                <a:latin typeface="SimSun"/>
                <a:cs typeface="SimSun"/>
              </a:rPr>
              <a:t>o</a:t>
            </a:r>
            <a:r>
              <a:rPr sz="1000" spc="110" dirty="0">
                <a:solidFill>
                  <a:srgbClr val="252525"/>
                </a:solidFill>
                <a:latin typeface="SimSun"/>
                <a:cs typeface="SimSun"/>
              </a:rPr>
              <a:t>n</a:t>
            </a:r>
            <a:r>
              <a:rPr sz="1000" spc="5" dirty="0">
                <a:solidFill>
                  <a:srgbClr val="252525"/>
                </a:solidFill>
                <a:latin typeface="SimSun"/>
                <a:cs typeface="SimSun"/>
              </a:rPr>
              <a:t>端</a:t>
            </a:r>
            <a:r>
              <a:rPr sz="1000" spc="-5" dirty="0">
                <a:solidFill>
                  <a:srgbClr val="252525"/>
                </a:solidFill>
                <a:latin typeface="SimSun"/>
                <a:cs typeface="SimSun"/>
              </a:rPr>
              <a:t>末の</a:t>
            </a:r>
            <a:endParaRPr sz="10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00" spc="-10" dirty="0">
                <a:solidFill>
                  <a:srgbClr val="252525"/>
                </a:solidFill>
                <a:latin typeface="SimSun"/>
                <a:cs typeface="SimSun"/>
              </a:rPr>
              <a:t>発信信号を受信</a:t>
            </a:r>
            <a:endParaRPr sz="1000">
              <a:latin typeface="SimSun"/>
              <a:cs typeface="SimSun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4067555" y="3005327"/>
            <a:ext cx="3793490" cy="3016250"/>
            <a:chOff x="4067555" y="3005327"/>
            <a:chExt cx="3793490" cy="3016250"/>
          </a:xfrm>
        </p:grpSpPr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067555" y="3451859"/>
              <a:ext cx="1207008" cy="1481327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418075" y="4611624"/>
              <a:ext cx="1409700" cy="140970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195571" y="3579876"/>
              <a:ext cx="780288" cy="1042416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716779" y="3005327"/>
              <a:ext cx="3144012" cy="1842516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4886705" y="3032005"/>
              <a:ext cx="2898140" cy="1597025"/>
            </a:xfrm>
            <a:custGeom>
              <a:avLst/>
              <a:gdLst/>
              <a:ahLst/>
              <a:cxnLst/>
              <a:rect l="l" t="t" r="r" b="b"/>
              <a:pathLst>
                <a:path w="2898140" h="1597025">
                  <a:moveTo>
                    <a:pt x="91313" y="1465953"/>
                  </a:moveTo>
                  <a:lnTo>
                    <a:pt x="0" y="1597017"/>
                  </a:lnTo>
                  <a:lnTo>
                    <a:pt x="159639" y="1591429"/>
                  </a:lnTo>
                  <a:lnTo>
                    <a:pt x="135987" y="1547995"/>
                  </a:lnTo>
                  <a:lnTo>
                    <a:pt x="119761" y="1547995"/>
                  </a:lnTo>
                  <a:lnTo>
                    <a:pt x="106045" y="1522976"/>
                  </a:lnTo>
                  <a:lnTo>
                    <a:pt x="118632" y="1516123"/>
                  </a:lnTo>
                  <a:lnTo>
                    <a:pt x="91313" y="1465953"/>
                  </a:lnTo>
                  <a:close/>
                </a:path>
                <a:path w="2898140" h="1597025">
                  <a:moveTo>
                    <a:pt x="118632" y="1516123"/>
                  </a:moveTo>
                  <a:lnTo>
                    <a:pt x="106045" y="1522976"/>
                  </a:lnTo>
                  <a:lnTo>
                    <a:pt x="119761" y="1547995"/>
                  </a:lnTo>
                  <a:lnTo>
                    <a:pt x="132277" y="1541181"/>
                  </a:lnTo>
                  <a:lnTo>
                    <a:pt x="118632" y="1516123"/>
                  </a:lnTo>
                  <a:close/>
                </a:path>
                <a:path w="2898140" h="1597025">
                  <a:moveTo>
                    <a:pt x="132277" y="1541181"/>
                  </a:moveTo>
                  <a:lnTo>
                    <a:pt x="119761" y="1547995"/>
                  </a:lnTo>
                  <a:lnTo>
                    <a:pt x="135987" y="1547995"/>
                  </a:lnTo>
                  <a:lnTo>
                    <a:pt x="132277" y="1541181"/>
                  </a:lnTo>
                  <a:close/>
                </a:path>
                <a:path w="2898140" h="1597025">
                  <a:moveTo>
                    <a:pt x="2812957" y="49224"/>
                  </a:moveTo>
                  <a:lnTo>
                    <a:pt x="118632" y="1516123"/>
                  </a:lnTo>
                  <a:lnTo>
                    <a:pt x="132277" y="1541181"/>
                  </a:lnTo>
                  <a:lnTo>
                    <a:pt x="2826619" y="74330"/>
                  </a:lnTo>
                  <a:lnTo>
                    <a:pt x="2817241" y="63111"/>
                  </a:lnTo>
                  <a:lnTo>
                    <a:pt x="2812957" y="49224"/>
                  </a:lnTo>
                  <a:close/>
                </a:path>
                <a:path w="2898140" h="1597025">
                  <a:moveTo>
                    <a:pt x="2894989" y="30091"/>
                  </a:moveTo>
                  <a:lnTo>
                    <a:pt x="2848102" y="30091"/>
                  </a:lnTo>
                  <a:lnTo>
                    <a:pt x="2861691" y="55237"/>
                  </a:lnTo>
                  <a:lnTo>
                    <a:pt x="2826619" y="74330"/>
                  </a:lnTo>
                  <a:lnTo>
                    <a:pt x="2828168" y="76184"/>
                  </a:lnTo>
                  <a:lnTo>
                    <a:pt x="2842752" y="83780"/>
                  </a:lnTo>
                  <a:lnTo>
                    <a:pt x="2859121" y="85328"/>
                  </a:lnTo>
                  <a:lnTo>
                    <a:pt x="2875407" y="80256"/>
                  </a:lnTo>
                  <a:lnTo>
                    <a:pt x="2888462" y="69330"/>
                  </a:lnTo>
                  <a:lnTo>
                    <a:pt x="2896028" y="54760"/>
                  </a:lnTo>
                  <a:lnTo>
                    <a:pt x="2897570" y="38429"/>
                  </a:lnTo>
                  <a:lnTo>
                    <a:pt x="2894989" y="30091"/>
                  </a:lnTo>
                  <a:close/>
                </a:path>
                <a:path w="2898140" h="1597025">
                  <a:moveTo>
                    <a:pt x="2848102" y="30091"/>
                  </a:moveTo>
                  <a:lnTo>
                    <a:pt x="2812957" y="49224"/>
                  </a:lnTo>
                  <a:lnTo>
                    <a:pt x="2817241" y="63111"/>
                  </a:lnTo>
                  <a:lnTo>
                    <a:pt x="2826619" y="74330"/>
                  </a:lnTo>
                  <a:lnTo>
                    <a:pt x="2861691" y="55237"/>
                  </a:lnTo>
                  <a:lnTo>
                    <a:pt x="2848102" y="30091"/>
                  </a:lnTo>
                  <a:close/>
                </a:path>
                <a:path w="2898140" h="1597025">
                  <a:moveTo>
                    <a:pt x="2850671" y="0"/>
                  </a:moveTo>
                  <a:lnTo>
                    <a:pt x="2834386" y="5072"/>
                  </a:lnTo>
                  <a:lnTo>
                    <a:pt x="2821384" y="15998"/>
                  </a:lnTo>
                  <a:lnTo>
                    <a:pt x="2813812" y="30567"/>
                  </a:lnTo>
                  <a:lnTo>
                    <a:pt x="2812240" y="46898"/>
                  </a:lnTo>
                  <a:lnTo>
                    <a:pt x="2812957" y="49224"/>
                  </a:lnTo>
                  <a:lnTo>
                    <a:pt x="2848102" y="30091"/>
                  </a:lnTo>
                  <a:lnTo>
                    <a:pt x="2894989" y="30091"/>
                  </a:lnTo>
                  <a:lnTo>
                    <a:pt x="2892552" y="22217"/>
                  </a:lnTo>
                  <a:lnTo>
                    <a:pt x="2881624" y="9143"/>
                  </a:lnTo>
                  <a:lnTo>
                    <a:pt x="2867040" y="1547"/>
                  </a:lnTo>
                  <a:lnTo>
                    <a:pt x="2850671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573267" y="3947160"/>
              <a:ext cx="2211324" cy="352044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612891" y="3988244"/>
              <a:ext cx="2130552" cy="347535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622036" y="3976116"/>
              <a:ext cx="2118360" cy="259079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5622036" y="3976116"/>
              <a:ext cx="2118360" cy="259079"/>
            </a:xfrm>
            <a:custGeom>
              <a:avLst/>
              <a:gdLst/>
              <a:ahLst/>
              <a:cxnLst/>
              <a:rect l="l" t="t" r="r" b="b"/>
              <a:pathLst>
                <a:path w="2118359" h="259079">
                  <a:moveTo>
                    <a:pt x="0" y="129539"/>
                  </a:moveTo>
                  <a:lnTo>
                    <a:pt x="10185" y="79134"/>
                  </a:lnTo>
                  <a:lnTo>
                    <a:pt x="37957" y="37957"/>
                  </a:lnTo>
                  <a:lnTo>
                    <a:pt x="79134" y="10185"/>
                  </a:lnTo>
                  <a:lnTo>
                    <a:pt x="129539" y="0"/>
                  </a:lnTo>
                  <a:lnTo>
                    <a:pt x="1988819" y="0"/>
                  </a:lnTo>
                  <a:lnTo>
                    <a:pt x="2039225" y="10185"/>
                  </a:lnTo>
                  <a:lnTo>
                    <a:pt x="2080402" y="37957"/>
                  </a:lnTo>
                  <a:lnTo>
                    <a:pt x="2108174" y="79134"/>
                  </a:lnTo>
                  <a:lnTo>
                    <a:pt x="2118360" y="129539"/>
                  </a:lnTo>
                  <a:lnTo>
                    <a:pt x="2108174" y="179945"/>
                  </a:lnTo>
                  <a:lnTo>
                    <a:pt x="2080402" y="221122"/>
                  </a:lnTo>
                  <a:lnTo>
                    <a:pt x="2039225" y="248894"/>
                  </a:lnTo>
                  <a:lnTo>
                    <a:pt x="1988819" y="259079"/>
                  </a:lnTo>
                  <a:lnTo>
                    <a:pt x="129539" y="259079"/>
                  </a:lnTo>
                  <a:lnTo>
                    <a:pt x="79134" y="248894"/>
                  </a:lnTo>
                  <a:lnTo>
                    <a:pt x="37957" y="221122"/>
                  </a:lnTo>
                  <a:lnTo>
                    <a:pt x="10185" y="179945"/>
                  </a:lnTo>
                  <a:lnTo>
                    <a:pt x="0" y="129539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5720334" y="4017721"/>
            <a:ext cx="192786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作業内容の回答送信ダウンロード</a:t>
            </a:r>
            <a:endParaRPr sz="1000">
              <a:latin typeface="Microsoft YaHei"/>
              <a:cs typeface="Microsoft YaHe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5408676" y="4274820"/>
            <a:ext cx="2534920" cy="810895"/>
            <a:chOff x="5408676" y="4274820"/>
            <a:chExt cx="2534920" cy="810895"/>
          </a:xfrm>
        </p:grpSpPr>
        <p:pic>
          <p:nvPicPr>
            <p:cNvPr id="27" name="object 2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498080" y="4546092"/>
              <a:ext cx="445007" cy="539495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804660" y="4375404"/>
              <a:ext cx="419100" cy="536448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328916" y="4331208"/>
              <a:ext cx="483107" cy="484631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08676" y="4274820"/>
              <a:ext cx="714755" cy="714756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092952" y="4314444"/>
              <a:ext cx="713231" cy="714756"/>
            </a:xfrm>
            <a:prstGeom prst="rect">
              <a:avLst/>
            </a:prstGeom>
          </p:spPr>
        </p:pic>
      </p:grpSp>
      <p:sp>
        <p:nvSpPr>
          <p:cNvPr id="32" name="object 32"/>
          <p:cNvSpPr txBox="1"/>
          <p:nvPr/>
        </p:nvSpPr>
        <p:spPr>
          <a:xfrm>
            <a:off x="5999734" y="5071998"/>
            <a:ext cx="2031364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spc="5" dirty="0">
                <a:solidFill>
                  <a:srgbClr val="252525"/>
                </a:solidFill>
                <a:latin typeface="Microsoft YaHei"/>
                <a:cs typeface="Microsoft YaHei"/>
              </a:rPr>
              <a:t>帳票・図面・</a:t>
            </a:r>
            <a:r>
              <a:rPr sz="1050" b="1" spc="-10" dirty="0">
                <a:solidFill>
                  <a:srgbClr val="252525"/>
                </a:solidFill>
                <a:latin typeface="Microsoft YaHei"/>
                <a:cs typeface="Microsoft YaHei"/>
              </a:rPr>
              <a:t>メ</a:t>
            </a:r>
            <a:r>
              <a:rPr sz="1050" b="1" spc="5" dirty="0">
                <a:solidFill>
                  <a:srgbClr val="252525"/>
                </a:solidFill>
                <a:latin typeface="Microsoft YaHei"/>
                <a:cs typeface="Microsoft YaHei"/>
              </a:rPr>
              <a:t>ッ</a:t>
            </a:r>
            <a:r>
              <a:rPr sz="1050" b="1" spc="-10" dirty="0">
                <a:solidFill>
                  <a:srgbClr val="252525"/>
                </a:solidFill>
                <a:latin typeface="Microsoft YaHei"/>
                <a:cs typeface="Microsoft YaHei"/>
              </a:rPr>
              <a:t>セ</a:t>
            </a:r>
            <a:r>
              <a:rPr sz="1050" b="1" spc="5" dirty="0">
                <a:solidFill>
                  <a:srgbClr val="252525"/>
                </a:solidFill>
                <a:latin typeface="Microsoft YaHei"/>
                <a:cs typeface="Microsoft YaHei"/>
              </a:rPr>
              <a:t>ー</a:t>
            </a:r>
            <a:r>
              <a:rPr sz="1050" b="1" spc="-10" dirty="0">
                <a:solidFill>
                  <a:srgbClr val="252525"/>
                </a:solidFill>
                <a:latin typeface="Microsoft YaHei"/>
                <a:cs typeface="Microsoft YaHei"/>
              </a:rPr>
              <a:t>ジ</a:t>
            </a:r>
            <a:r>
              <a:rPr sz="1050" b="1" spc="5" dirty="0">
                <a:solidFill>
                  <a:srgbClr val="252525"/>
                </a:solidFill>
                <a:latin typeface="Microsoft YaHei"/>
                <a:cs typeface="Microsoft YaHei"/>
              </a:rPr>
              <a:t>注意</a:t>
            </a:r>
            <a:r>
              <a:rPr sz="1050" b="1" spc="-10" dirty="0">
                <a:solidFill>
                  <a:srgbClr val="252525"/>
                </a:solidFill>
                <a:latin typeface="Microsoft YaHei"/>
                <a:cs typeface="Microsoft YaHei"/>
              </a:rPr>
              <a:t>事</a:t>
            </a:r>
            <a:r>
              <a:rPr sz="1050" b="1" spc="5" dirty="0">
                <a:solidFill>
                  <a:srgbClr val="252525"/>
                </a:solidFill>
                <a:latin typeface="Microsoft YaHei"/>
                <a:cs typeface="Microsoft YaHei"/>
              </a:rPr>
              <a:t>項</a:t>
            </a:r>
            <a:endParaRPr sz="1050">
              <a:latin typeface="Microsoft YaHei"/>
              <a:cs typeface="Microsoft YaHei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155447" y="1336547"/>
            <a:ext cx="6070600" cy="2063750"/>
            <a:chOff x="155447" y="1336547"/>
            <a:chExt cx="6070600" cy="2063750"/>
          </a:xfrm>
        </p:grpSpPr>
        <p:pic>
          <p:nvPicPr>
            <p:cNvPr id="34" name="object 3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748028" y="1336547"/>
              <a:ext cx="665988" cy="762000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237905" y="2260093"/>
              <a:ext cx="987741" cy="565427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5346953" y="2369058"/>
              <a:ext cx="774700" cy="352425"/>
            </a:xfrm>
            <a:custGeom>
              <a:avLst/>
              <a:gdLst/>
              <a:ahLst/>
              <a:cxnLst/>
              <a:rect l="l" t="t" r="r" b="b"/>
              <a:pathLst>
                <a:path w="774700" h="352425">
                  <a:moveTo>
                    <a:pt x="0" y="58674"/>
                  </a:moveTo>
                  <a:lnTo>
                    <a:pt x="4613" y="35843"/>
                  </a:lnTo>
                  <a:lnTo>
                    <a:pt x="17192" y="17192"/>
                  </a:lnTo>
                  <a:lnTo>
                    <a:pt x="35843" y="4613"/>
                  </a:lnTo>
                  <a:lnTo>
                    <a:pt x="58674" y="0"/>
                  </a:lnTo>
                  <a:lnTo>
                    <a:pt x="715518" y="0"/>
                  </a:lnTo>
                  <a:lnTo>
                    <a:pt x="738348" y="4613"/>
                  </a:lnTo>
                  <a:lnTo>
                    <a:pt x="756999" y="17192"/>
                  </a:lnTo>
                  <a:lnTo>
                    <a:pt x="769578" y="35843"/>
                  </a:lnTo>
                  <a:lnTo>
                    <a:pt x="774192" y="58674"/>
                  </a:lnTo>
                  <a:lnTo>
                    <a:pt x="774192" y="293369"/>
                  </a:lnTo>
                  <a:lnTo>
                    <a:pt x="769578" y="316200"/>
                  </a:lnTo>
                  <a:lnTo>
                    <a:pt x="756999" y="334851"/>
                  </a:lnTo>
                  <a:lnTo>
                    <a:pt x="738348" y="347430"/>
                  </a:lnTo>
                  <a:lnTo>
                    <a:pt x="715518" y="352043"/>
                  </a:lnTo>
                  <a:lnTo>
                    <a:pt x="58674" y="352043"/>
                  </a:lnTo>
                  <a:lnTo>
                    <a:pt x="35843" y="347430"/>
                  </a:lnTo>
                  <a:lnTo>
                    <a:pt x="17192" y="334851"/>
                  </a:lnTo>
                  <a:lnTo>
                    <a:pt x="4613" y="316200"/>
                  </a:lnTo>
                  <a:lnTo>
                    <a:pt x="0" y="293369"/>
                  </a:lnTo>
                  <a:lnTo>
                    <a:pt x="0" y="58674"/>
                  </a:lnTo>
                  <a:close/>
                </a:path>
              </a:pathLst>
            </a:custGeom>
            <a:ln w="25400">
              <a:solidFill>
                <a:srgbClr val="7ACF27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55447" y="2877311"/>
              <a:ext cx="2169160" cy="523240"/>
            </a:xfrm>
            <a:custGeom>
              <a:avLst/>
              <a:gdLst/>
              <a:ahLst/>
              <a:cxnLst/>
              <a:rect l="l" t="t" r="r" b="b"/>
              <a:pathLst>
                <a:path w="2169160" h="523239">
                  <a:moveTo>
                    <a:pt x="2168652" y="0"/>
                  </a:moveTo>
                  <a:lnTo>
                    <a:pt x="0" y="0"/>
                  </a:lnTo>
                  <a:lnTo>
                    <a:pt x="0" y="522731"/>
                  </a:lnTo>
                  <a:lnTo>
                    <a:pt x="2168652" y="522731"/>
                  </a:lnTo>
                  <a:lnTo>
                    <a:pt x="2168652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234492" y="2883154"/>
            <a:ext cx="1962150" cy="45783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252525"/>
                </a:solidFill>
                <a:latin typeface="Microsoft YaHei"/>
                <a:cs typeface="Microsoft YaHei"/>
              </a:rPr>
              <a:t>店内や対象機器などに</a:t>
            </a:r>
            <a:endParaRPr sz="140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400" b="1" spc="45" dirty="0">
                <a:solidFill>
                  <a:srgbClr val="252525"/>
                </a:solidFill>
                <a:latin typeface="Microsoft YaHei"/>
                <a:cs typeface="Microsoft YaHei"/>
              </a:rPr>
              <a:t>Beacon</a:t>
            </a:r>
            <a:r>
              <a:rPr sz="1400" b="1" spc="5" dirty="0">
                <a:solidFill>
                  <a:srgbClr val="252525"/>
                </a:solidFill>
                <a:latin typeface="Microsoft YaHei"/>
                <a:cs typeface="Microsoft YaHei"/>
              </a:rPr>
              <a:t>端</a:t>
            </a:r>
            <a:r>
              <a:rPr sz="1400" b="1" spc="-15" dirty="0">
                <a:solidFill>
                  <a:srgbClr val="252525"/>
                </a:solidFill>
                <a:latin typeface="Microsoft YaHei"/>
                <a:cs typeface="Microsoft YaHei"/>
              </a:rPr>
              <a:t>末</a:t>
            </a:r>
            <a:r>
              <a:rPr sz="1400" b="1" spc="5" dirty="0">
                <a:solidFill>
                  <a:srgbClr val="252525"/>
                </a:solidFill>
                <a:latin typeface="Microsoft YaHei"/>
                <a:cs typeface="Microsoft YaHei"/>
              </a:rPr>
              <a:t>を</a:t>
            </a:r>
            <a:r>
              <a:rPr sz="1400" b="1" dirty="0">
                <a:solidFill>
                  <a:srgbClr val="252525"/>
                </a:solidFill>
                <a:latin typeface="Microsoft YaHei"/>
                <a:cs typeface="Microsoft YaHei"/>
              </a:rPr>
              <a:t>貼</a:t>
            </a:r>
            <a:r>
              <a:rPr sz="1400" b="1" spc="-10" dirty="0">
                <a:solidFill>
                  <a:srgbClr val="252525"/>
                </a:solidFill>
                <a:latin typeface="Microsoft YaHei"/>
                <a:cs typeface="Microsoft YaHei"/>
              </a:rPr>
              <a:t>り</a:t>
            </a:r>
            <a:r>
              <a:rPr sz="1400" b="1" spc="5" dirty="0">
                <a:solidFill>
                  <a:srgbClr val="252525"/>
                </a:solidFill>
                <a:latin typeface="Microsoft YaHei"/>
                <a:cs typeface="Microsoft YaHei"/>
              </a:rPr>
              <a:t>付け</a:t>
            </a:r>
            <a:endParaRPr sz="1400">
              <a:latin typeface="Microsoft YaHei"/>
              <a:cs typeface="Microsoft YaHei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3989832" y="1266444"/>
            <a:ext cx="3645535" cy="2741930"/>
            <a:chOff x="3989832" y="1266444"/>
            <a:chExt cx="3645535" cy="2741930"/>
          </a:xfrm>
        </p:grpSpPr>
        <p:pic>
          <p:nvPicPr>
            <p:cNvPr id="40" name="object 4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989832" y="1266444"/>
              <a:ext cx="688848" cy="780288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001768" y="2494788"/>
              <a:ext cx="2633472" cy="1513332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5028402" y="2664713"/>
              <a:ext cx="2387600" cy="1268095"/>
            </a:xfrm>
            <a:custGeom>
              <a:avLst/>
              <a:gdLst/>
              <a:ahLst/>
              <a:cxnLst/>
              <a:rect l="l" t="t" r="r" b="b"/>
              <a:pathLst>
                <a:path w="2387600" h="1268095">
                  <a:moveTo>
                    <a:pt x="39229" y="1182098"/>
                  </a:moveTo>
                  <a:lnTo>
                    <a:pt x="22895" y="1186815"/>
                  </a:lnTo>
                  <a:lnTo>
                    <a:pt x="9628" y="1197560"/>
                  </a:lnTo>
                  <a:lnTo>
                    <a:pt x="1813" y="1212008"/>
                  </a:lnTo>
                  <a:lnTo>
                    <a:pt x="0" y="1228338"/>
                  </a:lnTo>
                  <a:lnTo>
                    <a:pt x="4734" y="1244727"/>
                  </a:lnTo>
                  <a:lnTo>
                    <a:pt x="15424" y="1257938"/>
                  </a:lnTo>
                  <a:lnTo>
                    <a:pt x="29864" y="1265745"/>
                  </a:lnTo>
                  <a:lnTo>
                    <a:pt x="46186" y="1267551"/>
                  </a:lnTo>
                  <a:lnTo>
                    <a:pt x="62519" y="1262761"/>
                  </a:lnTo>
                  <a:lnTo>
                    <a:pt x="75733" y="1252071"/>
                  </a:lnTo>
                  <a:lnTo>
                    <a:pt x="83554" y="1237630"/>
                  </a:lnTo>
                  <a:lnTo>
                    <a:pt x="83570" y="1237488"/>
                  </a:lnTo>
                  <a:lnTo>
                    <a:pt x="49311" y="1237488"/>
                  </a:lnTo>
                  <a:lnTo>
                    <a:pt x="36103" y="1212215"/>
                  </a:lnTo>
                  <a:lnTo>
                    <a:pt x="71553" y="1193693"/>
                  </a:lnTo>
                  <a:lnTo>
                    <a:pt x="69990" y="1191762"/>
                  </a:lnTo>
                  <a:lnTo>
                    <a:pt x="55550" y="1183941"/>
                  </a:lnTo>
                  <a:lnTo>
                    <a:pt x="39229" y="1182098"/>
                  </a:lnTo>
                  <a:close/>
                </a:path>
                <a:path w="2387600" h="1268095">
                  <a:moveTo>
                    <a:pt x="71553" y="1193693"/>
                  </a:moveTo>
                  <a:lnTo>
                    <a:pt x="36103" y="1212215"/>
                  </a:lnTo>
                  <a:lnTo>
                    <a:pt x="49311" y="1237488"/>
                  </a:lnTo>
                  <a:lnTo>
                    <a:pt x="84726" y="1218986"/>
                  </a:lnTo>
                  <a:lnTo>
                    <a:pt x="80680" y="1204976"/>
                  </a:lnTo>
                  <a:lnTo>
                    <a:pt x="71553" y="1193693"/>
                  </a:lnTo>
                  <a:close/>
                </a:path>
                <a:path w="2387600" h="1268095">
                  <a:moveTo>
                    <a:pt x="84726" y="1218986"/>
                  </a:moveTo>
                  <a:lnTo>
                    <a:pt x="49311" y="1237488"/>
                  </a:lnTo>
                  <a:lnTo>
                    <a:pt x="83570" y="1237488"/>
                  </a:lnTo>
                  <a:lnTo>
                    <a:pt x="85397" y="1221309"/>
                  </a:lnTo>
                  <a:lnTo>
                    <a:pt x="84726" y="1218986"/>
                  </a:lnTo>
                  <a:close/>
                </a:path>
                <a:path w="2387600" h="1268095">
                  <a:moveTo>
                    <a:pt x="2253820" y="53476"/>
                  </a:moveTo>
                  <a:lnTo>
                    <a:pt x="71553" y="1193693"/>
                  </a:lnTo>
                  <a:lnTo>
                    <a:pt x="80680" y="1204976"/>
                  </a:lnTo>
                  <a:lnTo>
                    <a:pt x="84726" y="1218986"/>
                  </a:lnTo>
                  <a:lnTo>
                    <a:pt x="2267068" y="78854"/>
                  </a:lnTo>
                  <a:lnTo>
                    <a:pt x="2253820" y="53476"/>
                  </a:lnTo>
                  <a:close/>
                </a:path>
                <a:path w="2387600" h="1268095">
                  <a:moveTo>
                    <a:pt x="2353185" y="46862"/>
                  </a:moveTo>
                  <a:lnTo>
                    <a:pt x="2266477" y="46862"/>
                  </a:lnTo>
                  <a:lnTo>
                    <a:pt x="2279685" y="72262"/>
                  </a:lnTo>
                  <a:lnTo>
                    <a:pt x="2267068" y="78854"/>
                  </a:lnTo>
                  <a:lnTo>
                    <a:pt x="2293528" y="129539"/>
                  </a:lnTo>
                  <a:lnTo>
                    <a:pt x="2353185" y="46862"/>
                  </a:lnTo>
                  <a:close/>
                </a:path>
                <a:path w="2387600" h="1268095">
                  <a:moveTo>
                    <a:pt x="2266477" y="46862"/>
                  </a:moveTo>
                  <a:lnTo>
                    <a:pt x="2253820" y="53476"/>
                  </a:lnTo>
                  <a:lnTo>
                    <a:pt x="2267068" y="78854"/>
                  </a:lnTo>
                  <a:lnTo>
                    <a:pt x="2279685" y="72262"/>
                  </a:lnTo>
                  <a:lnTo>
                    <a:pt x="2266477" y="46862"/>
                  </a:lnTo>
                  <a:close/>
                </a:path>
                <a:path w="2387600" h="1268095">
                  <a:moveTo>
                    <a:pt x="2387000" y="0"/>
                  </a:moveTo>
                  <a:lnTo>
                    <a:pt x="2227361" y="2794"/>
                  </a:lnTo>
                  <a:lnTo>
                    <a:pt x="2253820" y="53476"/>
                  </a:lnTo>
                  <a:lnTo>
                    <a:pt x="2266477" y="46862"/>
                  </a:lnTo>
                  <a:lnTo>
                    <a:pt x="2353185" y="46862"/>
                  </a:lnTo>
                  <a:lnTo>
                    <a:pt x="2387000" y="0"/>
                  </a:lnTo>
                  <a:close/>
                </a:path>
              </a:pathLst>
            </a:custGeom>
            <a:solidFill>
              <a:srgbClr val="0066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937506" y="2370582"/>
              <a:ext cx="1254125" cy="1112520"/>
            </a:xfrm>
            <a:custGeom>
              <a:avLst/>
              <a:gdLst/>
              <a:ahLst/>
              <a:cxnLst/>
              <a:rect l="l" t="t" r="r" b="b"/>
              <a:pathLst>
                <a:path w="1254125" h="1112520">
                  <a:moveTo>
                    <a:pt x="282956" y="58419"/>
                  </a:moveTo>
                  <a:lnTo>
                    <a:pt x="287547" y="35683"/>
                  </a:lnTo>
                  <a:lnTo>
                    <a:pt x="300069" y="17113"/>
                  </a:lnTo>
                  <a:lnTo>
                    <a:pt x="318639" y="4591"/>
                  </a:lnTo>
                  <a:lnTo>
                    <a:pt x="341376" y="0"/>
                  </a:lnTo>
                  <a:lnTo>
                    <a:pt x="444754" y="0"/>
                  </a:lnTo>
                  <a:lnTo>
                    <a:pt x="687451" y="0"/>
                  </a:lnTo>
                  <a:lnTo>
                    <a:pt x="1195324" y="0"/>
                  </a:lnTo>
                  <a:lnTo>
                    <a:pt x="1218060" y="4591"/>
                  </a:lnTo>
                  <a:lnTo>
                    <a:pt x="1236630" y="17113"/>
                  </a:lnTo>
                  <a:lnTo>
                    <a:pt x="1249152" y="35683"/>
                  </a:lnTo>
                  <a:lnTo>
                    <a:pt x="1253744" y="58419"/>
                  </a:lnTo>
                  <a:lnTo>
                    <a:pt x="1253744" y="204469"/>
                  </a:lnTo>
                  <a:lnTo>
                    <a:pt x="1253744" y="292100"/>
                  </a:lnTo>
                  <a:lnTo>
                    <a:pt x="1249152" y="314836"/>
                  </a:lnTo>
                  <a:lnTo>
                    <a:pt x="1236630" y="333406"/>
                  </a:lnTo>
                  <a:lnTo>
                    <a:pt x="1218060" y="345928"/>
                  </a:lnTo>
                  <a:lnTo>
                    <a:pt x="1195324" y="350519"/>
                  </a:lnTo>
                  <a:lnTo>
                    <a:pt x="687451" y="350519"/>
                  </a:lnTo>
                  <a:lnTo>
                    <a:pt x="0" y="1112139"/>
                  </a:lnTo>
                  <a:lnTo>
                    <a:pt x="444754" y="350519"/>
                  </a:lnTo>
                  <a:lnTo>
                    <a:pt x="341376" y="350519"/>
                  </a:lnTo>
                  <a:lnTo>
                    <a:pt x="318639" y="345928"/>
                  </a:lnTo>
                  <a:lnTo>
                    <a:pt x="300069" y="333406"/>
                  </a:lnTo>
                  <a:lnTo>
                    <a:pt x="287547" y="314836"/>
                  </a:lnTo>
                  <a:lnTo>
                    <a:pt x="282956" y="292100"/>
                  </a:lnTo>
                  <a:lnTo>
                    <a:pt x="282956" y="204469"/>
                  </a:lnTo>
                  <a:lnTo>
                    <a:pt x="282956" y="58419"/>
                  </a:lnTo>
                  <a:close/>
                </a:path>
              </a:pathLst>
            </a:custGeom>
            <a:ln w="25400">
              <a:solidFill>
                <a:srgbClr val="B3621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4761103" y="2145538"/>
            <a:ext cx="1976755" cy="4857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305" dirty="0">
                <a:solidFill>
                  <a:srgbClr val="252525"/>
                </a:solidFill>
                <a:latin typeface="SimSun"/>
                <a:cs typeface="SimSun"/>
              </a:rPr>
              <a:t>i</a:t>
            </a:r>
            <a:r>
              <a:rPr sz="1200" spc="100" dirty="0">
                <a:solidFill>
                  <a:srgbClr val="252525"/>
                </a:solidFill>
                <a:latin typeface="SimSun"/>
                <a:cs typeface="SimSun"/>
              </a:rPr>
              <a:t>Beac</a:t>
            </a:r>
            <a:r>
              <a:rPr sz="1200" spc="105" dirty="0">
                <a:solidFill>
                  <a:srgbClr val="252525"/>
                </a:solidFill>
                <a:latin typeface="SimSun"/>
                <a:cs typeface="SimSun"/>
              </a:rPr>
              <a:t>o</a:t>
            </a:r>
            <a:r>
              <a:rPr sz="1200" spc="140" dirty="0">
                <a:solidFill>
                  <a:srgbClr val="252525"/>
                </a:solidFill>
                <a:latin typeface="SimSun"/>
                <a:cs typeface="SimSun"/>
              </a:rPr>
              <a:t>n</a:t>
            </a:r>
            <a:r>
              <a:rPr sz="1200" dirty="0">
                <a:solidFill>
                  <a:srgbClr val="252525"/>
                </a:solidFill>
                <a:latin typeface="SimSun"/>
                <a:cs typeface="SimSun"/>
              </a:rPr>
              <a:t>発信信号の受信</a:t>
            </a:r>
            <a:r>
              <a:rPr sz="1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結果</a:t>
            </a:r>
            <a:endParaRPr sz="1200">
              <a:latin typeface="Microsoft JhengHei UI"/>
              <a:cs typeface="Microsoft JhengHei UI"/>
            </a:endParaRPr>
          </a:p>
          <a:p>
            <a:pPr marL="621665">
              <a:lnSpc>
                <a:spcPct val="100000"/>
              </a:lnSpc>
              <a:spcBef>
                <a:spcPts val="980"/>
              </a:spcBef>
            </a:pPr>
            <a:r>
              <a:rPr sz="1000" spc="-5" dirty="0">
                <a:solidFill>
                  <a:srgbClr val="252525"/>
                </a:solidFill>
                <a:latin typeface="Calibri"/>
                <a:cs typeface="Calibri"/>
              </a:rPr>
              <a:t>0111245896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5230367" y="3148571"/>
            <a:ext cx="1472565" cy="398145"/>
            <a:chOff x="5230367" y="3148571"/>
            <a:chExt cx="1472565" cy="398145"/>
          </a:xfrm>
        </p:grpSpPr>
        <p:pic>
          <p:nvPicPr>
            <p:cNvPr id="46" name="object 4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230367" y="3148571"/>
              <a:ext cx="1472184" cy="368820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407151" y="3198812"/>
              <a:ext cx="1118616" cy="347535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279135" y="3177540"/>
              <a:ext cx="1379219" cy="275844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5279135" y="3177540"/>
              <a:ext cx="1379220" cy="276225"/>
            </a:xfrm>
            <a:custGeom>
              <a:avLst/>
              <a:gdLst/>
              <a:ahLst/>
              <a:cxnLst/>
              <a:rect l="l" t="t" r="r" b="b"/>
              <a:pathLst>
                <a:path w="1379220" h="276225">
                  <a:moveTo>
                    <a:pt x="0" y="137922"/>
                  </a:moveTo>
                  <a:lnTo>
                    <a:pt x="7028" y="94317"/>
                  </a:lnTo>
                  <a:lnTo>
                    <a:pt x="26602" y="56455"/>
                  </a:lnTo>
                  <a:lnTo>
                    <a:pt x="56455" y="26602"/>
                  </a:lnTo>
                  <a:lnTo>
                    <a:pt x="94317" y="7028"/>
                  </a:lnTo>
                  <a:lnTo>
                    <a:pt x="137922" y="0"/>
                  </a:lnTo>
                  <a:lnTo>
                    <a:pt x="1241297" y="0"/>
                  </a:lnTo>
                  <a:lnTo>
                    <a:pt x="1284902" y="7028"/>
                  </a:lnTo>
                  <a:lnTo>
                    <a:pt x="1322764" y="26602"/>
                  </a:lnTo>
                  <a:lnTo>
                    <a:pt x="1352617" y="56455"/>
                  </a:lnTo>
                  <a:lnTo>
                    <a:pt x="1372191" y="94317"/>
                  </a:lnTo>
                  <a:lnTo>
                    <a:pt x="1379219" y="137922"/>
                  </a:lnTo>
                  <a:lnTo>
                    <a:pt x="1372191" y="181526"/>
                  </a:lnTo>
                  <a:lnTo>
                    <a:pt x="1352617" y="219388"/>
                  </a:lnTo>
                  <a:lnTo>
                    <a:pt x="1322764" y="249241"/>
                  </a:lnTo>
                  <a:lnTo>
                    <a:pt x="1284902" y="268815"/>
                  </a:lnTo>
                  <a:lnTo>
                    <a:pt x="1241297" y="275844"/>
                  </a:lnTo>
                  <a:lnTo>
                    <a:pt x="137922" y="275844"/>
                  </a:lnTo>
                  <a:lnTo>
                    <a:pt x="94317" y="268815"/>
                  </a:lnTo>
                  <a:lnTo>
                    <a:pt x="56455" y="249241"/>
                  </a:lnTo>
                  <a:lnTo>
                    <a:pt x="26602" y="219388"/>
                  </a:lnTo>
                  <a:lnTo>
                    <a:pt x="7028" y="181526"/>
                  </a:lnTo>
                  <a:lnTo>
                    <a:pt x="0" y="137922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5283834" y="2784475"/>
            <a:ext cx="2265680" cy="620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5" dirty="0">
                <a:solidFill>
                  <a:srgbClr val="252525"/>
                </a:solidFill>
                <a:latin typeface="Microsoft YaHei"/>
                <a:cs typeface="Microsoft YaHei"/>
              </a:rPr>
              <a:t>ConMas</a:t>
            </a:r>
            <a:endParaRPr sz="110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1100" b="1" dirty="0">
                <a:solidFill>
                  <a:srgbClr val="252525"/>
                </a:solidFill>
                <a:latin typeface="Microsoft YaHei"/>
                <a:cs typeface="Microsoft YaHei"/>
              </a:rPr>
              <a:t>サーバーに必要な情報</a:t>
            </a:r>
            <a:r>
              <a:rPr sz="1100" b="1" spc="-15" dirty="0">
                <a:solidFill>
                  <a:srgbClr val="252525"/>
                </a:solidFill>
                <a:latin typeface="Microsoft YaHei"/>
                <a:cs typeface="Microsoft YaHei"/>
              </a:rPr>
              <a:t>を</a:t>
            </a:r>
            <a:r>
              <a:rPr sz="1100" b="1" dirty="0">
                <a:solidFill>
                  <a:srgbClr val="252525"/>
                </a:solidFill>
                <a:latin typeface="Microsoft YaHei"/>
                <a:cs typeface="Microsoft YaHei"/>
              </a:rPr>
              <a:t>問い</a:t>
            </a:r>
            <a:r>
              <a:rPr sz="1100" b="1" spc="-15" dirty="0">
                <a:solidFill>
                  <a:srgbClr val="252525"/>
                </a:solidFill>
                <a:latin typeface="Microsoft YaHei"/>
                <a:cs typeface="Microsoft YaHei"/>
              </a:rPr>
              <a:t>合</a:t>
            </a:r>
            <a:r>
              <a:rPr sz="1100" b="1" dirty="0">
                <a:solidFill>
                  <a:srgbClr val="252525"/>
                </a:solidFill>
                <a:latin typeface="Microsoft YaHei"/>
                <a:cs typeface="Microsoft YaHei"/>
              </a:rPr>
              <a:t>わせ</a:t>
            </a:r>
            <a:endParaRPr sz="1100">
              <a:latin typeface="Microsoft YaHei"/>
              <a:cs typeface="Microsoft YaHei"/>
            </a:endParaRPr>
          </a:p>
          <a:p>
            <a:pPr marL="242570">
              <a:lnSpc>
                <a:spcPct val="100000"/>
              </a:lnSpc>
              <a:spcBef>
                <a:spcPts val="820"/>
              </a:spcBef>
            </a:pPr>
            <a:r>
              <a:rPr sz="10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自動問い合わせ</a:t>
            </a:r>
            <a:endParaRPr sz="1000">
              <a:latin typeface="Microsoft YaHei"/>
              <a:cs typeface="Microsoft YaHei"/>
            </a:endParaRPr>
          </a:p>
        </p:txBody>
      </p:sp>
      <p:grpSp>
        <p:nvGrpSpPr>
          <p:cNvPr id="51" name="object 51"/>
          <p:cNvGrpSpPr/>
          <p:nvPr/>
        </p:nvGrpSpPr>
        <p:grpSpPr>
          <a:xfrm>
            <a:off x="571500" y="737616"/>
            <a:ext cx="4585970" cy="4013200"/>
            <a:chOff x="571500" y="737616"/>
            <a:chExt cx="4585970" cy="4013200"/>
          </a:xfrm>
        </p:grpSpPr>
        <p:pic>
          <p:nvPicPr>
            <p:cNvPr id="52" name="object 52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506467" y="2758439"/>
              <a:ext cx="650748" cy="650748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590550" y="756666"/>
              <a:ext cx="3373120" cy="3975100"/>
            </a:xfrm>
            <a:custGeom>
              <a:avLst/>
              <a:gdLst/>
              <a:ahLst/>
              <a:cxnLst/>
              <a:rect l="l" t="t" r="r" b="b"/>
              <a:pathLst>
                <a:path w="3373120" h="3975100">
                  <a:moveTo>
                    <a:pt x="0" y="1987296"/>
                  </a:moveTo>
                  <a:lnTo>
                    <a:pt x="568" y="1935192"/>
                  </a:lnTo>
                  <a:lnTo>
                    <a:pt x="2264" y="1883418"/>
                  </a:lnTo>
                  <a:lnTo>
                    <a:pt x="5073" y="1831992"/>
                  </a:lnTo>
                  <a:lnTo>
                    <a:pt x="8982" y="1780929"/>
                  </a:lnTo>
                  <a:lnTo>
                    <a:pt x="13977" y="1730245"/>
                  </a:lnTo>
                  <a:lnTo>
                    <a:pt x="20044" y="1679957"/>
                  </a:lnTo>
                  <a:lnTo>
                    <a:pt x="27169" y="1630082"/>
                  </a:lnTo>
                  <a:lnTo>
                    <a:pt x="35338" y="1580635"/>
                  </a:lnTo>
                  <a:lnTo>
                    <a:pt x="44538" y="1531633"/>
                  </a:lnTo>
                  <a:lnTo>
                    <a:pt x="54753" y="1483092"/>
                  </a:lnTo>
                  <a:lnTo>
                    <a:pt x="65972" y="1435030"/>
                  </a:lnTo>
                  <a:lnTo>
                    <a:pt x="78179" y="1387461"/>
                  </a:lnTo>
                  <a:lnTo>
                    <a:pt x="91360" y="1340403"/>
                  </a:lnTo>
                  <a:lnTo>
                    <a:pt x="105503" y="1293871"/>
                  </a:lnTo>
                  <a:lnTo>
                    <a:pt x="120592" y="1247883"/>
                  </a:lnTo>
                  <a:lnTo>
                    <a:pt x="136614" y="1202455"/>
                  </a:lnTo>
                  <a:lnTo>
                    <a:pt x="153556" y="1157602"/>
                  </a:lnTo>
                  <a:lnTo>
                    <a:pt x="171403" y="1113341"/>
                  </a:lnTo>
                  <a:lnTo>
                    <a:pt x="190141" y="1069690"/>
                  </a:lnTo>
                  <a:lnTo>
                    <a:pt x="209757" y="1026663"/>
                  </a:lnTo>
                  <a:lnTo>
                    <a:pt x="230236" y="984278"/>
                  </a:lnTo>
                  <a:lnTo>
                    <a:pt x="251566" y="942550"/>
                  </a:lnTo>
                  <a:lnTo>
                    <a:pt x="273731" y="901497"/>
                  </a:lnTo>
                  <a:lnTo>
                    <a:pt x="296718" y="861134"/>
                  </a:lnTo>
                  <a:lnTo>
                    <a:pt x="320513" y="821478"/>
                  </a:lnTo>
                  <a:lnTo>
                    <a:pt x="345102" y="782545"/>
                  </a:lnTo>
                  <a:lnTo>
                    <a:pt x="370471" y="744351"/>
                  </a:lnTo>
                  <a:lnTo>
                    <a:pt x="396607" y="706914"/>
                  </a:lnTo>
                  <a:lnTo>
                    <a:pt x="423496" y="670249"/>
                  </a:lnTo>
                  <a:lnTo>
                    <a:pt x="451123" y="634372"/>
                  </a:lnTo>
                  <a:lnTo>
                    <a:pt x="479475" y="599301"/>
                  </a:lnTo>
                  <a:lnTo>
                    <a:pt x="508538" y="565051"/>
                  </a:lnTo>
                  <a:lnTo>
                    <a:pt x="538297" y="531639"/>
                  </a:lnTo>
                  <a:lnTo>
                    <a:pt x="568740" y="499081"/>
                  </a:lnTo>
                  <a:lnTo>
                    <a:pt x="599852" y="467393"/>
                  </a:lnTo>
                  <a:lnTo>
                    <a:pt x="631620" y="436592"/>
                  </a:lnTo>
                  <a:lnTo>
                    <a:pt x="664029" y="406695"/>
                  </a:lnTo>
                  <a:lnTo>
                    <a:pt x="697065" y="377717"/>
                  </a:lnTo>
                  <a:lnTo>
                    <a:pt x="730715" y="349675"/>
                  </a:lnTo>
                  <a:lnTo>
                    <a:pt x="764965" y="322585"/>
                  </a:lnTo>
                  <a:lnTo>
                    <a:pt x="799800" y="296464"/>
                  </a:lnTo>
                  <a:lnTo>
                    <a:pt x="835208" y="271328"/>
                  </a:lnTo>
                  <a:lnTo>
                    <a:pt x="871174" y="247193"/>
                  </a:lnTo>
                  <a:lnTo>
                    <a:pt x="907684" y="224077"/>
                  </a:lnTo>
                  <a:lnTo>
                    <a:pt x="944724" y="201994"/>
                  </a:lnTo>
                  <a:lnTo>
                    <a:pt x="982281" y="180962"/>
                  </a:lnTo>
                  <a:lnTo>
                    <a:pt x="1020340" y="160996"/>
                  </a:lnTo>
                  <a:lnTo>
                    <a:pt x="1058888" y="142114"/>
                  </a:lnTo>
                  <a:lnTo>
                    <a:pt x="1097911" y="124332"/>
                  </a:lnTo>
                  <a:lnTo>
                    <a:pt x="1137395" y="107665"/>
                  </a:lnTo>
                  <a:lnTo>
                    <a:pt x="1177325" y="92131"/>
                  </a:lnTo>
                  <a:lnTo>
                    <a:pt x="1217689" y="77746"/>
                  </a:lnTo>
                  <a:lnTo>
                    <a:pt x="1258472" y="64525"/>
                  </a:lnTo>
                  <a:lnTo>
                    <a:pt x="1299660" y="52486"/>
                  </a:lnTo>
                  <a:lnTo>
                    <a:pt x="1341240" y="41645"/>
                  </a:lnTo>
                  <a:lnTo>
                    <a:pt x="1383198" y="32018"/>
                  </a:lnTo>
                  <a:lnTo>
                    <a:pt x="1425519" y="23622"/>
                  </a:lnTo>
                  <a:lnTo>
                    <a:pt x="1468190" y="16472"/>
                  </a:lnTo>
                  <a:lnTo>
                    <a:pt x="1511197" y="10585"/>
                  </a:lnTo>
                  <a:lnTo>
                    <a:pt x="1554526" y="5979"/>
                  </a:lnTo>
                  <a:lnTo>
                    <a:pt x="1598163" y="2668"/>
                  </a:lnTo>
                  <a:lnTo>
                    <a:pt x="1642094" y="669"/>
                  </a:lnTo>
                  <a:lnTo>
                    <a:pt x="1686306" y="0"/>
                  </a:lnTo>
                  <a:lnTo>
                    <a:pt x="1730517" y="669"/>
                  </a:lnTo>
                  <a:lnTo>
                    <a:pt x="1774448" y="2668"/>
                  </a:lnTo>
                  <a:lnTo>
                    <a:pt x="1818085" y="5979"/>
                  </a:lnTo>
                  <a:lnTo>
                    <a:pt x="1861414" y="10585"/>
                  </a:lnTo>
                  <a:lnTo>
                    <a:pt x="1904421" y="16472"/>
                  </a:lnTo>
                  <a:lnTo>
                    <a:pt x="1947092" y="23622"/>
                  </a:lnTo>
                  <a:lnTo>
                    <a:pt x="1989413" y="32018"/>
                  </a:lnTo>
                  <a:lnTo>
                    <a:pt x="2031371" y="41645"/>
                  </a:lnTo>
                  <a:lnTo>
                    <a:pt x="2072951" y="52486"/>
                  </a:lnTo>
                  <a:lnTo>
                    <a:pt x="2114139" y="64525"/>
                  </a:lnTo>
                  <a:lnTo>
                    <a:pt x="2154922" y="77746"/>
                  </a:lnTo>
                  <a:lnTo>
                    <a:pt x="2195286" y="92131"/>
                  </a:lnTo>
                  <a:lnTo>
                    <a:pt x="2235216" y="107665"/>
                  </a:lnTo>
                  <a:lnTo>
                    <a:pt x="2274700" y="124332"/>
                  </a:lnTo>
                  <a:lnTo>
                    <a:pt x="2313723" y="142114"/>
                  </a:lnTo>
                  <a:lnTo>
                    <a:pt x="2352271" y="160996"/>
                  </a:lnTo>
                  <a:lnTo>
                    <a:pt x="2390330" y="180962"/>
                  </a:lnTo>
                  <a:lnTo>
                    <a:pt x="2427887" y="201994"/>
                  </a:lnTo>
                  <a:lnTo>
                    <a:pt x="2464927" y="224077"/>
                  </a:lnTo>
                  <a:lnTo>
                    <a:pt x="2501437" y="247193"/>
                  </a:lnTo>
                  <a:lnTo>
                    <a:pt x="2537403" y="271328"/>
                  </a:lnTo>
                  <a:lnTo>
                    <a:pt x="2572811" y="296464"/>
                  </a:lnTo>
                  <a:lnTo>
                    <a:pt x="2607646" y="322585"/>
                  </a:lnTo>
                  <a:lnTo>
                    <a:pt x="2641896" y="349675"/>
                  </a:lnTo>
                  <a:lnTo>
                    <a:pt x="2675546" y="377717"/>
                  </a:lnTo>
                  <a:lnTo>
                    <a:pt x="2708582" y="406695"/>
                  </a:lnTo>
                  <a:lnTo>
                    <a:pt x="2740991" y="436592"/>
                  </a:lnTo>
                  <a:lnTo>
                    <a:pt x="2772759" y="467393"/>
                  </a:lnTo>
                  <a:lnTo>
                    <a:pt x="2803871" y="499081"/>
                  </a:lnTo>
                  <a:lnTo>
                    <a:pt x="2834314" y="531639"/>
                  </a:lnTo>
                  <a:lnTo>
                    <a:pt x="2864073" y="565051"/>
                  </a:lnTo>
                  <a:lnTo>
                    <a:pt x="2893136" y="599301"/>
                  </a:lnTo>
                  <a:lnTo>
                    <a:pt x="2921488" y="634372"/>
                  </a:lnTo>
                  <a:lnTo>
                    <a:pt x="2949115" y="670249"/>
                  </a:lnTo>
                  <a:lnTo>
                    <a:pt x="2976004" y="706914"/>
                  </a:lnTo>
                  <a:lnTo>
                    <a:pt x="3002140" y="744351"/>
                  </a:lnTo>
                  <a:lnTo>
                    <a:pt x="3027509" y="782545"/>
                  </a:lnTo>
                  <a:lnTo>
                    <a:pt x="3052098" y="821478"/>
                  </a:lnTo>
                  <a:lnTo>
                    <a:pt x="3075893" y="861134"/>
                  </a:lnTo>
                  <a:lnTo>
                    <a:pt x="3098880" y="901497"/>
                  </a:lnTo>
                  <a:lnTo>
                    <a:pt x="3121045" y="942550"/>
                  </a:lnTo>
                  <a:lnTo>
                    <a:pt x="3142375" y="984278"/>
                  </a:lnTo>
                  <a:lnTo>
                    <a:pt x="3162854" y="1026663"/>
                  </a:lnTo>
                  <a:lnTo>
                    <a:pt x="3182470" y="1069690"/>
                  </a:lnTo>
                  <a:lnTo>
                    <a:pt x="3201208" y="1113341"/>
                  </a:lnTo>
                  <a:lnTo>
                    <a:pt x="3219055" y="1157602"/>
                  </a:lnTo>
                  <a:lnTo>
                    <a:pt x="3235997" y="1202455"/>
                  </a:lnTo>
                  <a:lnTo>
                    <a:pt x="3252019" y="1247883"/>
                  </a:lnTo>
                  <a:lnTo>
                    <a:pt x="3267108" y="1293871"/>
                  </a:lnTo>
                  <a:lnTo>
                    <a:pt x="3281251" y="1340403"/>
                  </a:lnTo>
                  <a:lnTo>
                    <a:pt x="3294432" y="1387461"/>
                  </a:lnTo>
                  <a:lnTo>
                    <a:pt x="3306639" y="1435030"/>
                  </a:lnTo>
                  <a:lnTo>
                    <a:pt x="3317858" y="1483092"/>
                  </a:lnTo>
                  <a:lnTo>
                    <a:pt x="3328073" y="1531633"/>
                  </a:lnTo>
                  <a:lnTo>
                    <a:pt x="3337273" y="1580635"/>
                  </a:lnTo>
                  <a:lnTo>
                    <a:pt x="3345442" y="1630082"/>
                  </a:lnTo>
                  <a:lnTo>
                    <a:pt x="3352567" y="1679957"/>
                  </a:lnTo>
                  <a:lnTo>
                    <a:pt x="3358634" y="1730245"/>
                  </a:lnTo>
                  <a:lnTo>
                    <a:pt x="3363629" y="1780929"/>
                  </a:lnTo>
                  <a:lnTo>
                    <a:pt x="3367538" y="1831992"/>
                  </a:lnTo>
                  <a:lnTo>
                    <a:pt x="3370347" y="1883418"/>
                  </a:lnTo>
                  <a:lnTo>
                    <a:pt x="3372043" y="1935192"/>
                  </a:lnTo>
                  <a:lnTo>
                    <a:pt x="3372612" y="1987296"/>
                  </a:lnTo>
                  <a:lnTo>
                    <a:pt x="3372043" y="2039399"/>
                  </a:lnTo>
                  <a:lnTo>
                    <a:pt x="3370347" y="2091173"/>
                  </a:lnTo>
                  <a:lnTo>
                    <a:pt x="3367538" y="2142599"/>
                  </a:lnTo>
                  <a:lnTo>
                    <a:pt x="3363629" y="2193662"/>
                  </a:lnTo>
                  <a:lnTo>
                    <a:pt x="3358634" y="2244346"/>
                  </a:lnTo>
                  <a:lnTo>
                    <a:pt x="3352567" y="2294634"/>
                  </a:lnTo>
                  <a:lnTo>
                    <a:pt x="3345442" y="2344509"/>
                  </a:lnTo>
                  <a:lnTo>
                    <a:pt x="3337273" y="2393956"/>
                  </a:lnTo>
                  <a:lnTo>
                    <a:pt x="3328073" y="2442958"/>
                  </a:lnTo>
                  <a:lnTo>
                    <a:pt x="3317858" y="2491499"/>
                  </a:lnTo>
                  <a:lnTo>
                    <a:pt x="3306639" y="2539561"/>
                  </a:lnTo>
                  <a:lnTo>
                    <a:pt x="3294432" y="2587130"/>
                  </a:lnTo>
                  <a:lnTo>
                    <a:pt x="3281251" y="2634188"/>
                  </a:lnTo>
                  <a:lnTo>
                    <a:pt x="3267108" y="2680720"/>
                  </a:lnTo>
                  <a:lnTo>
                    <a:pt x="3252019" y="2726708"/>
                  </a:lnTo>
                  <a:lnTo>
                    <a:pt x="3235997" y="2772136"/>
                  </a:lnTo>
                  <a:lnTo>
                    <a:pt x="3219055" y="2816989"/>
                  </a:lnTo>
                  <a:lnTo>
                    <a:pt x="3201208" y="2861250"/>
                  </a:lnTo>
                  <a:lnTo>
                    <a:pt x="3182470" y="2904901"/>
                  </a:lnTo>
                  <a:lnTo>
                    <a:pt x="3162854" y="2947928"/>
                  </a:lnTo>
                  <a:lnTo>
                    <a:pt x="3142375" y="2990313"/>
                  </a:lnTo>
                  <a:lnTo>
                    <a:pt x="3121045" y="3032041"/>
                  </a:lnTo>
                  <a:lnTo>
                    <a:pt x="3098880" y="3073094"/>
                  </a:lnTo>
                  <a:lnTo>
                    <a:pt x="3075893" y="3113457"/>
                  </a:lnTo>
                  <a:lnTo>
                    <a:pt x="3052098" y="3153113"/>
                  </a:lnTo>
                  <a:lnTo>
                    <a:pt x="3027509" y="3192046"/>
                  </a:lnTo>
                  <a:lnTo>
                    <a:pt x="3002140" y="3230240"/>
                  </a:lnTo>
                  <a:lnTo>
                    <a:pt x="2976004" y="3267677"/>
                  </a:lnTo>
                  <a:lnTo>
                    <a:pt x="2949115" y="3304342"/>
                  </a:lnTo>
                  <a:lnTo>
                    <a:pt x="2921488" y="3340219"/>
                  </a:lnTo>
                  <a:lnTo>
                    <a:pt x="2893136" y="3375290"/>
                  </a:lnTo>
                  <a:lnTo>
                    <a:pt x="2864073" y="3409540"/>
                  </a:lnTo>
                  <a:lnTo>
                    <a:pt x="2834314" y="3442952"/>
                  </a:lnTo>
                  <a:lnTo>
                    <a:pt x="2803871" y="3475510"/>
                  </a:lnTo>
                  <a:lnTo>
                    <a:pt x="2772759" y="3507198"/>
                  </a:lnTo>
                  <a:lnTo>
                    <a:pt x="2740991" y="3537999"/>
                  </a:lnTo>
                  <a:lnTo>
                    <a:pt x="2708582" y="3567896"/>
                  </a:lnTo>
                  <a:lnTo>
                    <a:pt x="2675546" y="3596874"/>
                  </a:lnTo>
                  <a:lnTo>
                    <a:pt x="2641896" y="3624916"/>
                  </a:lnTo>
                  <a:lnTo>
                    <a:pt x="2607646" y="3652006"/>
                  </a:lnTo>
                  <a:lnTo>
                    <a:pt x="2572811" y="3678127"/>
                  </a:lnTo>
                  <a:lnTo>
                    <a:pt x="2537403" y="3703263"/>
                  </a:lnTo>
                  <a:lnTo>
                    <a:pt x="2501437" y="3727398"/>
                  </a:lnTo>
                  <a:lnTo>
                    <a:pt x="2464927" y="3750514"/>
                  </a:lnTo>
                  <a:lnTo>
                    <a:pt x="2427887" y="3772597"/>
                  </a:lnTo>
                  <a:lnTo>
                    <a:pt x="2390330" y="3793629"/>
                  </a:lnTo>
                  <a:lnTo>
                    <a:pt x="2352271" y="3813595"/>
                  </a:lnTo>
                  <a:lnTo>
                    <a:pt x="2313723" y="3832477"/>
                  </a:lnTo>
                  <a:lnTo>
                    <a:pt x="2274700" y="3850259"/>
                  </a:lnTo>
                  <a:lnTo>
                    <a:pt x="2235216" y="3866926"/>
                  </a:lnTo>
                  <a:lnTo>
                    <a:pt x="2195286" y="3882460"/>
                  </a:lnTo>
                  <a:lnTo>
                    <a:pt x="2154922" y="3896845"/>
                  </a:lnTo>
                  <a:lnTo>
                    <a:pt x="2114139" y="3910066"/>
                  </a:lnTo>
                  <a:lnTo>
                    <a:pt x="2072951" y="3922105"/>
                  </a:lnTo>
                  <a:lnTo>
                    <a:pt x="2031371" y="3932946"/>
                  </a:lnTo>
                  <a:lnTo>
                    <a:pt x="1989413" y="3942573"/>
                  </a:lnTo>
                  <a:lnTo>
                    <a:pt x="1947092" y="3950969"/>
                  </a:lnTo>
                  <a:lnTo>
                    <a:pt x="1904421" y="3958119"/>
                  </a:lnTo>
                  <a:lnTo>
                    <a:pt x="1861414" y="3964006"/>
                  </a:lnTo>
                  <a:lnTo>
                    <a:pt x="1818085" y="3968612"/>
                  </a:lnTo>
                  <a:lnTo>
                    <a:pt x="1774448" y="3971923"/>
                  </a:lnTo>
                  <a:lnTo>
                    <a:pt x="1730517" y="3973922"/>
                  </a:lnTo>
                  <a:lnTo>
                    <a:pt x="1686306" y="3974592"/>
                  </a:lnTo>
                  <a:lnTo>
                    <a:pt x="1642094" y="3973922"/>
                  </a:lnTo>
                  <a:lnTo>
                    <a:pt x="1598163" y="3971923"/>
                  </a:lnTo>
                  <a:lnTo>
                    <a:pt x="1554526" y="3968612"/>
                  </a:lnTo>
                  <a:lnTo>
                    <a:pt x="1511197" y="3964006"/>
                  </a:lnTo>
                  <a:lnTo>
                    <a:pt x="1468190" y="3958119"/>
                  </a:lnTo>
                  <a:lnTo>
                    <a:pt x="1425519" y="3950969"/>
                  </a:lnTo>
                  <a:lnTo>
                    <a:pt x="1383198" y="3942573"/>
                  </a:lnTo>
                  <a:lnTo>
                    <a:pt x="1341240" y="3932946"/>
                  </a:lnTo>
                  <a:lnTo>
                    <a:pt x="1299660" y="3922105"/>
                  </a:lnTo>
                  <a:lnTo>
                    <a:pt x="1258472" y="3910066"/>
                  </a:lnTo>
                  <a:lnTo>
                    <a:pt x="1217689" y="3896845"/>
                  </a:lnTo>
                  <a:lnTo>
                    <a:pt x="1177325" y="3882460"/>
                  </a:lnTo>
                  <a:lnTo>
                    <a:pt x="1137395" y="3866926"/>
                  </a:lnTo>
                  <a:lnTo>
                    <a:pt x="1097911" y="3850259"/>
                  </a:lnTo>
                  <a:lnTo>
                    <a:pt x="1058888" y="3832477"/>
                  </a:lnTo>
                  <a:lnTo>
                    <a:pt x="1020340" y="3813595"/>
                  </a:lnTo>
                  <a:lnTo>
                    <a:pt x="982281" y="3793629"/>
                  </a:lnTo>
                  <a:lnTo>
                    <a:pt x="944724" y="3772597"/>
                  </a:lnTo>
                  <a:lnTo>
                    <a:pt x="907684" y="3750514"/>
                  </a:lnTo>
                  <a:lnTo>
                    <a:pt x="871174" y="3727398"/>
                  </a:lnTo>
                  <a:lnTo>
                    <a:pt x="835208" y="3703263"/>
                  </a:lnTo>
                  <a:lnTo>
                    <a:pt x="799800" y="3678127"/>
                  </a:lnTo>
                  <a:lnTo>
                    <a:pt x="764965" y="3652006"/>
                  </a:lnTo>
                  <a:lnTo>
                    <a:pt x="730715" y="3624916"/>
                  </a:lnTo>
                  <a:lnTo>
                    <a:pt x="697065" y="3596874"/>
                  </a:lnTo>
                  <a:lnTo>
                    <a:pt x="664029" y="3567896"/>
                  </a:lnTo>
                  <a:lnTo>
                    <a:pt x="631620" y="3537999"/>
                  </a:lnTo>
                  <a:lnTo>
                    <a:pt x="599852" y="3507198"/>
                  </a:lnTo>
                  <a:lnTo>
                    <a:pt x="568740" y="3475510"/>
                  </a:lnTo>
                  <a:lnTo>
                    <a:pt x="538297" y="3442952"/>
                  </a:lnTo>
                  <a:lnTo>
                    <a:pt x="508538" y="3409540"/>
                  </a:lnTo>
                  <a:lnTo>
                    <a:pt x="479475" y="3375290"/>
                  </a:lnTo>
                  <a:lnTo>
                    <a:pt x="451123" y="3340219"/>
                  </a:lnTo>
                  <a:lnTo>
                    <a:pt x="423496" y="3304342"/>
                  </a:lnTo>
                  <a:lnTo>
                    <a:pt x="396607" y="3267677"/>
                  </a:lnTo>
                  <a:lnTo>
                    <a:pt x="370471" y="3230240"/>
                  </a:lnTo>
                  <a:lnTo>
                    <a:pt x="345102" y="3192046"/>
                  </a:lnTo>
                  <a:lnTo>
                    <a:pt x="320513" y="3153113"/>
                  </a:lnTo>
                  <a:lnTo>
                    <a:pt x="296718" y="3113457"/>
                  </a:lnTo>
                  <a:lnTo>
                    <a:pt x="273731" y="3073094"/>
                  </a:lnTo>
                  <a:lnTo>
                    <a:pt x="251566" y="3032041"/>
                  </a:lnTo>
                  <a:lnTo>
                    <a:pt x="230236" y="2990313"/>
                  </a:lnTo>
                  <a:lnTo>
                    <a:pt x="209757" y="2947928"/>
                  </a:lnTo>
                  <a:lnTo>
                    <a:pt x="190141" y="2904901"/>
                  </a:lnTo>
                  <a:lnTo>
                    <a:pt x="171403" y="2861250"/>
                  </a:lnTo>
                  <a:lnTo>
                    <a:pt x="153556" y="2816989"/>
                  </a:lnTo>
                  <a:lnTo>
                    <a:pt x="136614" y="2772136"/>
                  </a:lnTo>
                  <a:lnTo>
                    <a:pt x="120592" y="2726708"/>
                  </a:lnTo>
                  <a:lnTo>
                    <a:pt x="105503" y="2680720"/>
                  </a:lnTo>
                  <a:lnTo>
                    <a:pt x="91360" y="2634188"/>
                  </a:lnTo>
                  <a:lnTo>
                    <a:pt x="78179" y="2587130"/>
                  </a:lnTo>
                  <a:lnTo>
                    <a:pt x="65972" y="2539561"/>
                  </a:lnTo>
                  <a:lnTo>
                    <a:pt x="54753" y="2491499"/>
                  </a:lnTo>
                  <a:lnTo>
                    <a:pt x="44538" y="2442958"/>
                  </a:lnTo>
                  <a:lnTo>
                    <a:pt x="35338" y="2393956"/>
                  </a:lnTo>
                  <a:lnTo>
                    <a:pt x="27169" y="2344509"/>
                  </a:lnTo>
                  <a:lnTo>
                    <a:pt x="20044" y="2294634"/>
                  </a:lnTo>
                  <a:lnTo>
                    <a:pt x="13977" y="2244346"/>
                  </a:lnTo>
                  <a:lnTo>
                    <a:pt x="8982" y="2193662"/>
                  </a:lnTo>
                  <a:lnTo>
                    <a:pt x="5073" y="2142599"/>
                  </a:lnTo>
                  <a:lnTo>
                    <a:pt x="2264" y="2091173"/>
                  </a:lnTo>
                  <a:lnTo>
                    <a:pt x="568" y="2039399"/>
                  </a:lnTo>
                  <a:lnTo>
                    <a:pt x="0" y="1987296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4" name="object 54"/>
          <p:cNvSpPr txBox="1"/>
          <p:nvPr/>
        </p:nvSpPr>
        <p:spPr>
          <a:xfrm>
            <a:off x="6150990" y="779526"/>
            <a:ext cx="176212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5100" marR="5080" indent="-152400" algn="just">
              <a:lnSpc>
                <a:spcPct val="100000"/>
              </a:lnSpc>
              <a:spcBef>
                <a:spcPts val="100"/>
              </a:spcBef>
            </a:pPr>
            <a:r>
              <a:rPr sz="1800" b="1" spc="-195" dirty="0">
                <a:solidFill>
                  <a:srgbClr val="252525"/>
                </a:solidFill>
                <a:latin typeface="Microsoft YaHei UI"/>
                <a:cs typeface="Microsoft YaHei UI"/>
              </a:rPr>
              <a:t>①そ</a:t>
            </a:r>
            <a:r>
              <a:rPr sz="1800" b="1" spc="-190" dirty="0">
                <a:solidFill>
                  <a:srgbClr val="252525"/>
                </a:solidFill>
                <a:latin typeface="Microsoft YaHei UI"/>
                <a:cs typeface="Microsoft YaHei UI"/>
              </a:rPr>
              <a:t>の</a:t>
            </a:r>
            <a:r>
              <a:rPr sz="1800" b="1" spc="-30" dirty="0">
                <a:solidFill>
                  <a:srgbClr val="252525"/>
                </a:solidFill>
                <a:latin typeface="Microsoft YaHei UI"/>
                <a:cs typeface="Microsoft YaHei UI"/>
              </a:rPr>
              <a:t>店舗専用の </a:t>
            </a:r>
            <a:r>
              <a:rPr sz="1800" b="1" spc="-50" dirty="0">
                <a:solidFill>
                  <a:srgbClr val="252525"/>
                </a:solidFill>
                <a:latin typeface="Microsoft YaHei UI"/>
                <a:cs typeface="Microsoft YaHei UI"/>
              </a:rPr>
              <a:t>保守点検帳票を </a:t>
            </a:r>
            <a:r>
              <a:rPr sz="1800" b="1" spc="-160" dirty="0">
                <a:solidFill>
                  <a:srgbClr val="252525"/>
                </a:solidFill>
                <a:latin typeface="Microsoft YaHei UI"/>
                <a:cs typeface="Microsoft YaHei UI"/>
              </a:rPr>
              <a:t>見</a:t>
            </a:r>
            <a:r>
              <a:rPr sz="1800" b="1" spc="-170" dirty="0">
                <a:solidFill>
                  <a:srgbClr val="252525"/>
                </a:solidFill>
                <a:latin typeface="Microsoft YaHei UI"/>
                <a:cs typeface="Microsoft YaHei UI"/>
              </a:rPr>
              <a:t>つ</a:t>
            </a:r>
            <a:r>
              <a:rPr sz="1800" b="1" spc="-315" dirty="0">
                <a:solidFill>
                  <a:srgbClr val="252525"/>
                </a:solidFill>
                <a:latin typeface="Microsoft YaHei UI"/>
                <a:cs typeface="Microsoft YaHei UI"/>
              </a:rPr>
              <a:t>ける</a:t>
            </a:r>
            <a:endParaRPr sz="1800">
              <a:latin typeface="Microsoft YaHei UI"/>
              <a:cs typeface="Microsoft YaHei UI"/>
            </a:endParaRPr>
          </a:p>
        </p:txBody>
      </p:sp>
      <p:sp>
        <p:nvSpPr>
          <p:cNvPr id="56" name="object 5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39</a:t>
            </a:fld>
            <a:endParaRPr dirty="0"/>
          </a:p>
        </p:txBody>
      </p:sp>
      <p:sp>
        <p:nvSpPr>
          <p:cNvPr id="57" name="object 5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55" name="object 55"/>
          <p:cNvSpPr txBox="1"/>
          <p:nvPr/>
        </p:nvSpPr>
        <p:spPr>
          <a:xfrm>
            <a:off x="5961126" y="5522163"/>
            <a:ext cx="216662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00000"/>
              </a:lnSpc>
              <a:spcBef>
                <a:spcPts val="100"/>
              </a:spcBef>
            </a:pPr>
            <a:r>
              <a:rPr sz="1800" b="1" spc="-150" dirty="0">
                <a:solidFill>
                  <a:srgbClr val="252525"/>
                </a:solidFill>
                <a:latin typeface="Microsoft YaHei UI"/>
                <a:cs typeface="Microsoft YaHei UI"/>
              </a:rPr>
              <a:t>②店舗デー</a:t>
            </a:r>
            <a:r>
              <a:rPr sz="1800" b="1" spc="-160" dirty="0">
                <a:solidFill>
                  <a:srgbClr val="252525"/>
                </a:solidFill>
                <a:latin typeface="Microsoft YaHei UI"/>
                <a:cs typeface="Microsoft YaHei UI"/>
              </a:rPr>
              <a:t>タ</a:t>
            </a:r>
            <a:r>
              <a:rPr sz="1800" b="1" spc="-325" dirty="0">
                <a:solidFill>
                  <a:srgbClr val="252525"/>
                </a:solidFill>
                <a:latin typeface="Microsoft YaHei UI"/>
                <a:cs typeface="Microsoft YaHei UI"/>
              </a:rPr>
              <a:t>ーなどを </a:t>
            </a:r>
            <a:r>
              <a:rPr sz="1800" b="1" spc="-140" dirty="0">
                <a:solidFill>
                  <a:srgbClr val="252525"/>
                </a:solidFill>
                <a:latin typeface="Microsoft YaHei UI"/>
                <a:cs typeface="Microsoft YaHei UI"/>
              </a:rPr>
              <a:t>自動入力して</a:t>
            </a:r>
            <a:r>
              <a:rPr sz="1800" b="1" spc="-95" dirty="0">
                <a:solidFill>
                  <a:srgbClr val="252525"/>
                </a:solidFill>
                <a:latin typeface="Microsoft YaHei UI"/>
                <a:cs typeface="Microsoft YaHei UI"/>
              </a:rPr>
              <a:t>帳票を </a:t>
            </a:r>
            <a:r>
              <a:rPr sz="1800" b="1" spc="-90" dirty="0">
                <a:solidFill>
                  <a:srgbClr val="252525"/>
                </a:solidFill>
                <a:latin typeface="Microsoft YaHei UI"/>
                <a:cs typeface="Microsoft YaHei UI"/>
              </a:rPr>
              <a:t>起動す</a:t>
            </a:r>
            <a:r>
              <a:rPr sz="1800" b="1" spc="-355" dirty="0">
                <a:solidFill>
                  <a:srgbClr val="252525"/>
                </a:solidFill>
                <a:latin typeface="Microsoft YaHei UI"/>
                <a:cs typeface="Microsoft YaHei UI"/>
              </a:rPr>
              <a:t>る</a:t>
            </a:r>
            <a:endParaRPr sz="1800">
              <a:latin typeface="Microsoft YaHei UI"/>
              <a:cs typeface="Microsoft YaHei U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27558"/>
            <a:ext cx="5029072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dirty="0">
                <a:solidFill>
                  <a:srgbClr val="FFFFFF"/>
                </a:solidFill>
                <a:latin typeface="Microsoft YaHei"/>
                <a:cs typeface="Microsoft YaHei"/>
              </a:rPr>
              <a:t>เมนูแบบกำหนดเองคืออะไร?</a:t>
            </a:r>
            <a:endParaRPr sz="3200" dirty="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4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22300" y="830326"/>
            <a:ext cx="8684895" cy="51430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4965" marR="187325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th-TH" altLang="ja-JP" sz="2000" b="1" dirty="0">
                <a:solidFill>
                  <a:srgbClr val="252525"/>
                </a:solidFill>
                <a:latin typeface="Microsoft YaHei"/>
                <a:cs typeface="Microsoft YaHei"/>
              </a:rPr>
              <a:t>หากคุณใช้ฟังก์ชันเมนูแบบกำหนดเอง คุณสามารถเปิดแบบฟอร์มที่เหมาะสมสำหรับธุรกิจนั้น ๆ ได้เพียงแค่แตะไอคอนเมนูธุรกิจที่ไม่ซ้ำใคร</a:t>
            </a:r>
            <a:endParaRPr lang="ja-JP" altLang="en-US" sz="2000" dirty="0">
              <a:latin typeface="Microsoft YaHei"/>
              <a:cs typeface="Microsoft YaHei"/>
            </a:endParaRPr>
          </a:p>
          <a:p>
            <a:pPr marL="354965" marR="431800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th-TH" altLang="ja-JP" sz="2000" b="1" dirty="0">
                <a:solidFill>
                  <a:srgbClr val="252525"/>
                </a:solidFill>
                <a:latin typeface="Microsoft YaHei"/>
                <a:cs typeface="Microsoft YaHei"/>
              </a:rPr>
              <a:t>ผู้ใช้สามารถสร้างและลงทะเบียนเมนูแบบกำหนดเองได้ใน </a:t>
            </a:r>
            <a:br>
              <a:rPr lang="en-US" altLang="ja-JP" sz="2000" b="1" dirty="0">
                <a:solidFill>
                  <a:srgbClr val="252525"/>
                </a:solidFill>
                <a:latin typeface="Microsoft YaHei"/>
                <a:cs typeface="Microsoft YaHei"/>
              </a:rPr>
            </a:br>
            <a:r>
              <a:rPr lang="en-US" altLang="ja-JP" sz="2000" b="1" dirty="0" err="1">
                <a:solidFill>
                  <a:srgbClr val="252525"/>
                </a:solidFill>
                <a:latin typeface="Microsoft YaHei"/>
                <a:cs typeface="Microsoft YaHei"/>
              </a:rPr>
              <a:t>ConMas</a:t>
            </a:r>
            <a:r>
              <a:rPr lang="en-US" altLang="ja-JP" sz="2000" b="1" dirty="0">
                <a:solidFill>
                  <a:srgbClr val="252525"/>
                </a:solidFill>
                <a:latin typeface="Microsoft YaHei"/>
                <a:cs typeface="Microsoft YaHei"/>
              </a:rPr>
              <a:t> Manager</a:t>
            </a:r>
            <a:endParaRPr lang="ja-JP" altLang="en-US" sz="2000" dirty="0">
              <a:latin typeface="Microsoft YaHei"/>
              <a:cs typeface="Microsoft YaHei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th-TH" altLang="ja-JP" sz="2000" b="1" spc="30" dirty="0">
                <a:solidFill>
                  <a:srgbClr val="252525"/>
                </a:solidFill>
                <a:latin typeface="Microsoft YaHei"/>
                <a:cs typeface="Microsoft YaHei"/>
              </a:rPr>
              <a:t>เมนูที่สร้างหรือเปลี่ยนแปลงโดยใช้ตัวจัดการสามารถดูได้บน </a:t>
            </a:r>
            <a:r>
              <a:rPr lang="en-US" altLang="ja-JP" sz="2000" b="1" spc="30" dirty="0">
                <a:solidFill>
                  <a:srgbClr val="252525"/>
                </a:solidFill>
                <a:latin typeface="Microsoft YaHei"/>
                <a:cs typeface="Microsoft YaHei"/>
              </a:rPr>
              <a:t>iPad </a:t>
            </a:r>
            <a:r>
              <a:rPr lang="th-TH" altLang="ja-JP" sz="2000" b="1" spc="30" dirty="0">
                <a:solidFill>
                  <a:srgbClr val="252525"/>
                </a:solidFill>
                <a:latin typeface="Microsoft YaHei"/>
                <a:cs typeface="Microsoft YaHei"/>
              </a:rPr>
              <a:t>หรือ </a:t>
            </a:r>
            <a:r>
              <a:rPr lang="en-US" altLang="ja-JP" sz="2000" b="1" spc="30" dirty="0">
                <a:solidFill>
                  <a:srgbClr val="252525"/>
                </a:solidFill>
                <a:latin typeface="Microsoft YaHei"/>
                <a:cs typeface="Microsoft YaHei"/>
              </a:rPr>
              <a:t>iPhone </a:t>
            </a:r>
            <a:r>
              <a:rPr lang="th-TH" altLang="ja-JP" sz="2000" b="1" spc="30" dirty="0">
                <a:solidFill>
                  <a:srgbClr val="252525"/>
                </a:solidFill>
                <a:latin typeface="Microsoft YaHei"/>
                <a:cs typeface="Microsoft YaHei"/>
              </a:rPr>
              <a:t>มันจะถูกส่งโดยอัตโนมัติเมื่อคุณเข้าสู่ระบบ</a:t>
            </a:r>
            <a:endParaRPr lang="ja-JP" altLang="en-US" sz="2000" dirty="0">
              <a:latin typeface="Microsoft YaHei"/>
              <a:cs typeface="Microsoft YaHei"/>
            </a:endParaRPr>
          </a:p>
          <a:p>
            <a:pPr marL="354965" marR="5080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th-TH" sz="2000" b="1" dirty="0">
                <a:solidFill>
                  <a:srgbClr val="252525"/>
                </a:solidFill>
                <a:latin typeface="Microsoft YaHei"/>
                <a:cs typeface="Microsoft YaHei"/>
              </a:rPr>
              <a:t>นอกจากการเริ่มแบบฟอร์มแล้ว ยังสามารถป้อนแบบฟอร์มโดยใช้ "อุปกรณ์" เช่น บาร์โค้ด รหัส </a:t>
            </a:r>
            <a:r>
              <a:rPr lang="en-US" sz="2000" b="1" dirty="0">
                <a:solidFill>
                  <a:srgbClr val="252525"/>
                </a:solidFill>
                <a:latin typeface="Microsoft YaHei"/>
                <a:cs typeface="Microsoft YaHei"/>
              </a:rPr>
              <a:t>QR </a:t>
            </a:r>
            <a:r>
              <a:rPr lang="th-TH" sz="2000" b="1" dirty="0">
                <a:solidFill>
                  <a:srgbClr val="252525"/>
                </a:solidFill>
                <a:latin typeface="Microsoft YaHei"/>
                <a:cs typeface="Microsoft YaHei"/>
              </a:rPr>
              <a:t>และ </a:t>
            </a:r>
            <a:r>
              <a:rPr lang="en-US" sz="2000" b="1" dirty="0" err="1">
                <a:solidFill>
                  <a:srgbClr val="252525"/>
                </a:solidFill>
                <a:latin typeface="Microsoft YaHei"/>
                <a:cs typeface="Microsoft YaHei"/>
              </a:rPr>
              <a:t>iBeacons</a:t>
            </a:r>
            <a:r>
              <a:rPr lang="en-US" sz="2000" b="1" dirty="0">
                <a:solidFill>
                  <a:srgbClr val="252525"/>
                </a:solidFill>
                <a:latin typeface="Microsoft YaHei"/>
                <a:cs typeface="Microsoft YaHei"/>
              </a:rPr>
              <a:t> </a:t>
            </a:r>
            <a:r>
              <a:rPr lang="th-TH" sz="2000" b="1" dirty="0">
                <a:solidFill>
                  <a:srgbClr val="252525"/>
                </a:solidFill>
                <a:latin typeface="Microsoft YaHei"/>
                <a:cs typeface="Microsoft YaHei"/>
              </a:rPr>
              <a:t>ได้อีกด้วย</a:t>
            </a:r>
            <a:endParaRPr sz="2000" dirty="0">
              <a:latin typeface="Microsoft YaHei"/>
              <a:cs typeface="Microsoft YaHei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th-TH" altLang="ja-JP" sz="2000" b="1" dirty="0">
                <a:solidFill>
                  <a:srgbClr val="252525"/>
                </a:solidFill>
                <a:latin typeface="Microsoft YaHei"/>
                <a:cs typeface="Microsoft YaHei"/>
              </a:rPr>
              <a:t>ข้อมูลของรหัสที่อ่านโดยอุปกรณ์จะถูกแยกและแยกชิ้นส่วนและหลายรายการ</a:t>
            </a: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th-TH" altLang="ja-JP" sz="2000" b="1" dirty="0">
                <a:solidFill>
                  <a:srgbClr val="252525"/>
                </a:solidFill>
                <a:latin typeface="Microsoft YaHei"/>
                <a:cs typeface="Microsoft YaHei"/>
              </a:rPr>
              <a:t>คุณยังสามารถเริ่มแบบฟอร์มได้หลังจากป้อนข้อมูลลงในคลัสเตอร์แล้ว</a:t>
            </a:r>
            <a:endParaRPr lang="ja-JP" altLang="en-US" sz="2000" dirty="0">
              <a:latin typeface="Microsoft YaHei"/>
              <a:cs typeface="Microsoft YaHei"/>
            </a:endParaRPr>
          </a:p>
          <a:p>
            <a:pPr marL="355600" indent="-342900">
              <a:lnSpc>
                <a:spcPct val="100000"/>
              </a:lnSpc>
              <a:spcBef>
                <a:spcPts val="48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th-TH" altLang="ja-JP" sz="2000" b="1" dirty="0">
                <a:solidFill>
                  <a:srgbClr val="252525"/>
                </a:solidFill>
                <a:latin typeface="Microsoft YaHei"/>
                <a:cs typeface="Microsoft YaHei"/>
              </a:rPr>
              <a:t>นอกจากนี้ยังสามารถป้อนข้อมูลร่วมกับต้นแบบที่กำหนดเองได้อีกด้วย</a:t>
            </a:r>
          </a:p>
          <a:p>
            <a:pPr marL="12700">
              <a:lnSpc>
                <a:spcPct val="100000"/>
              </a:lnSpc>
              <a:spcBef>
                <a:spcPts val="484"/>
              </a:spcBef>
              <a:tabLst>
                <a:tab pos="354965" algn="l"/>
                <a:tab pos="355600" algn="l"/>
              </a:tabLst>
            </a:pPr>
            <a:r>
              <a:rPr lang="en-US" altLang="ja-JP" sz="2000" b="1" dirty="0">
                <a:solidFill>
                  <a:srgbClr val="252525"/>
                </a:solidFill>
                <a:latin typeface="Microsoft YaHei"/>
                <a:cs typeface="Microsoft YaHei"/>
              </a:rPr>
              <a:t>	</a:t>
            </a:r>
            <a:r>
              <a:rPr lang="th-TH" altLang="ja-JP" sz="2000" b="1" dirty="0">
                <a:solidFill>
                  <a:srgbClr val="252525"/>
                </a:solidFill>
                <a:latin typeface="Microsoft YaHei"/>
                <a:cs typeface="Microsoft YaHei"/>
              </a:rPr>
              <a:t>ตัวอย่างเช่น อ่านรหัสผลิตภัณฑ์จากส่วนหนึ่งของรหัสอ่าน</a:t>
            </a:r>
          </a:p>
          <a:p>
            <a:pPr marL="12700">
              <a:lnSpc>
                <a:spcPct val="100000"/>
              </a:lnSpc>
              <a:spcBef>
                <a:spcPts val="484"/>
              </a:spcBef>
              <a:tabLst>
                <a:tab pos="354965" algn="l"/>
                <a:tab pos="355600" algn="l"/>
              </a:tabLst>
            </a:pPr>
            <a:r>
              <a:rPr lang="en-US" altLang="ja-JP" sz="2000" b="1" dirty="0">
                <a:solidFill>
                  <a:srgbClr val="252525"/>
                </a:solidFill>
                <a:latin typeface="Microsoft YaHei"/>
                <a:cs typeface="Microsoft YaHei"/>
              </a:rPr>
              <a:t>	</a:t>
            </a:r>
            <a:r>
              <a:rPr lang="th-TH" altLang="ja-JP" sz="2000" b="1" dirty="0">
                <a:solidFill>
                  <a:srgbClr val="252525"/>
                </a:solidFill>
                <a:latin typeface="Microsoft YaHei"/>
                <a:cs typeface="Microsoft YaHei"/>
              </a:rPr>
              <a:t>คุณสามารถค้นหาผลิตภัณฑ์หลัก ป้อนข้อมูลที่เกี่ยวข้องหลายรายการพร้อม</a:t>
            </a:r>
            <a:r>
              <a:rPr lang="en-US" altLang="ja-JP" sz="2000" b="1" dirty="0">
                <a:solidFill>
                  <a:srgbClr val="252525"/>
                </a:solidFill>
                <a:latin typeface="Microsoft YaHei"/>
                <a:cs typeface="Microsoft YaHei"/>
              </a:rPr>
              <a:t>	</a:t>
            </a:r>
            <a:r>
              <a:rPr lang="th-TH" altLang="ja-JP" sz="2000" b="1" dirty="0">
                <a:solidFill>
                  <a:srgbClr val="252525"/>
                </a:solidFill>
                <a:latin typeface="Microsoft YaHei"/>
                <a:cs typeface="Microsoft YaHei"/>
              </a:rPr>
              <a:t>กันโดยอัตโนมัติ เช่น ชื่อผลิตภัณฑ์ ข้อมูลจำนวน และรูปภาพผลิตภัณฑ์ และ</a:t>
            </a:r>
            <a:r>
              <a:rPr lang="en-US" altLang="ja-JP" sz="2000" b="1" dirty="0">
                <a:solidFill>
                  <a:srgbClr val="252525"/>
                </a:solidFill>
                <a:latin typeface="Microsoft YaHei"/>
                <a:cs typeface="Microsoft YaHei"/>
              </a:rPr>
              <a:t>	</a:t>
            </a:r>
            <a:r>
              <a:rPr lang="th-TH" altLang="ja-JP" sz="2000" b="1" dirty="0">
                <a:solidFill>
                  <a:srgbClr val="252525"/>
                </a:solidFill>
                <a:latin typeface="Microsoft YaHei"/>
                <a:cs typeface="Microsoft YaHei"/>
              </a:rPr>
              <a:t>เริ่มแบบฟอร์ม</a:t>
            </a:r>
            <a:endParaRPr lang="ja-JP" altLang="en-US" sz="20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50288" y="1943557"/>
            <a:ext cx="6043422" cy="247157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6475"/>
              </a:lnSpc>
              <a:spcBef>
                <a:spcPts val="100"/>
              </a:spcBef>
            </a:pPr>
            <a:r>
              <a:rPr lang="th-TH" dirty="0"/>
              <a:t>จุดเด่น</a:t>
            </a:r>
            <a:br>
              <a:rPr lang="th-TH" dirty="0"/>
            </a:br>
            <a:r>
              <a:rPr lang="th-TH" dirty="0"/>
              <a:t>คำเรียกร้องจากลูกค้ามากมาย</a:t>
            </a:r>
            <a:endParaRPr sz="4400" dirty="0"/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5</a:t>
            </a:fld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27558"/>
            <a:ext cx="690575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315210" algn="l"/>
              </a:tabLst>
            </a:pPr>
            <a:r>
              <a:rPr lang="th-TH" sz="3200" dirty="0">
                <a:solidFill>
                  <a:srgbClr val="FFFFFF"/>
                </a:solidFill>
                <a:latin typeface="Microsoft YaHei"/>
                <a:cs typeface="Microsoft YaHei"/>
              </a:rPr>
              <a:t>ขอการเริ่มต้นแบบฟอร์มอย่างง่าย</a:t>
            </a:r>
            <a:endParaRPr sz="3200" dirty="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6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3558" y="818547"/>
            <a:ext cx="8841842" cy="4078039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360680" indent="-343535">
              <a:lnSpc>
                <a:spcPct val="100000"/>
              </a:lnSpc>
              <a:spcBef>
                <a:spcPts val="760"/>
              </a:spcBef>
              <a:buFont typeface="Arial"/>
              <a:buChar char="•"/>
              <a:tabLst>
                <a:tab pos="360680" algn="l"/>
                <a:tab pos="361315" algn="l"/>
              </a:tabLst>
            </a:pPr>
            <a:r>
              <a:rPr lang="th-TH" sz="2800" b="1" spc="-160" dirty="0">
                <a:solidFill>
                  <a:srgbClr val="006FC0"/>
                </a:solidFill>
                <a:latin typeface="Microsoft YaHei UI"/>
                <a:cs typeface="Microsoft YaHei UI"/>
              </a:rPr>
              <a:t>การสร้างแบบฟอร์มมีหลายขั้นตอน มันต้องใช้เวลา</a:t>
            </a:r>
            <a:endParaRPr sz="2800" dirty="0">
              <a:latin typeface="Microsoft YaHei UI"/>
              <a:cs typeface="Microsoft YaHei UI"/>
            </a:endParaRPr>
          </a:p>
          <a:p>
            <a:pPr marL="471805" marR="713740" lvl="1">
              <a:lnSpc>
                <a:spcPts val="2880"/>
              </a:lnSpc>
              <a:spcBef>
                <a:spcPts val="175"/>
              </a:spcBef>
              <a:buChar char="—"/>
              <a:tabLst>
                <a:tab pos="766445" algn="l"/>
              </a:tabLst>
            </a:pPr>
            <a:r>
              <a:rPr lang="ja-JP" altLang="en-US" sz="2000" spc="-290" dirty="0">
                <a:solidFill>
                  <a:srgbClr val="252525"/>
                </a:solidFill>
                <a:latin typeface="Microsoft JhengHei UI"/>
                <a:cs typeface="Microsoft JhengHei UI"/>
              </a:rPr>
              <a:t>      </a:t>
            </a:r>
            <a:r>
              <a:rPr lang="th-TH" altLang="ja-JP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ต้องใช้เวลาในการค้นหาข้อกำหนดของแบบฟอร์มและแบบฟอร์มจากไลบรารีแบบฟอร์ม</a:t>
            </a:r>
            <a:endParaRPr lang="en-US" altLang="ja-JP" sz="2000" dirty="0">
              <a:solidFill>
                <a:srgbClr val="252525"/>
              </a:solidFill>
              <a:latin typeface="Microsoft JhengHei UI"/>
              <a:cs typeface="Microsoft JhengHei UI"/>
            </a:endParaRPr>
          </a:p>
          <a:p>
            <a:pPr marL="471805" marR="713740" lvl="1">
              <a:lnSpc>
                <a:spcPts val="2880"/>
              </a:lnSpc>
              <a:spcBef>
                <a:spcPts val="175"/>
              </a:spcBef>
              <a:buChar char="—"/>
              <a:tabLst>
                <a:tab pos="766445" algn="l"/>
              </a:tabLst>
            </a:pPr>
            <a:r>
              <a:rPr lang="ja-JP" altLang="en-US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  </a:t>
            </a:r>
            <a:r>
              <a:rPr lang="th-TH" altLang="ja-JP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คุณไม่ต้องการให้ผู้ปฏิบัติงานทำแต่ละข้อกำหนดของแบบฟอร์มและการเลือกแบบฟอร์ม</a:t>
            </a:r>
            <a:br>
              <a:rPr lang="en-US" altLang="ja-JP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</a:br>
            <a:endParaRPr lang="en-US" sz="2650" dirty="0">
              <a:latin typeface="Microsoft JhengHei UI"/>
              <a:cs typeface="Microsoft JhengHei UI"/>
            </a:endParaRPr>
          </a:p>
          <a:p>
            <a:pPr marL="355600" indent="-34290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th-TH" sz="2800" b="1" spc="-260" dirty="0">
                <a:solidFill>
                  <a:srgbClr val="006FC0"/>
                </a:solidFill>
                <a:latin typeface="Microsoft YaHei UI"/>
                <a:cs typeface="Microsoft YaHei UI"/>
              </a:rPr>
              <a:t>ฉันต้องการตั้งค่าเมนูธุรกิจของตัวเอง </a:t>
            </a:r>
            <a:endParaRPr sz="2800" dirty="0">
              <a:latin typeface="Microsoft YaHei UI"/>
              <a:cs typeface="Microsoft YaHei UI"/>
            </a:endParaRPr>
          </a:p>
          <a:p>
            <a:pPr marL="802005" lvl="1" indent="-325120">
              <a:lnSpc>
                <a:spcPct val="100000"/>
              </a:lnSpc>
              <a:spcBef>
                <a:spcPts val="525"/>
              </a:spcBef>
              <a:buChar char="—"/>
              <a:tabLst>
                <a:tab pos="802640" algn="l"/>
              </a:tabLst>
            </a:pPr>
            <a:r>
              <a:rPr lang="en-US" sz="2200" spc="-315" dirty="0">
                <a:solidFill>
                  <a:srgbClr val="252525"/>
                </a:solidFill>
                <a:latin typeface="Microsoft JhengHei UI"/>
                <a:cs typeface="Microsoft JhengHei UI"/>
              </a:rPr>
              <a:t>   </a:t>
            </a:r>
            <a:r>
              <a:rPr lang="th-TH" sz="2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ฉันต้องการเริ่มแบบฟอร์มจากเมนูการทำงานที่ผู้ปฏิบัติงานเข้าใจง่าย</a:t>
            </a:r>
            <a:endParaRPr lang="ja-JP" altLang="en-US" sz="2200" dirty="0">
              <a:latin typeface="Microsoft JhengHei UI"/>
              <a:cs typeface="Microsoft JhengHei UI"/>
            </a:endParaRPr>
          </a:p>
          <a:p>
            <a:pPr marL="802005" lvl="1" indent="-325120">
              <a:lnSpc>
                <a:spcPct val="100000"/>
              </a:lnSpc>
              <a:spcBef>
                <a:spcPts val="530"/>
              </a:spcBef>
              <a:buChar char="—"/>
              <a:tabLst>
                <a:tab pos="802640" algn="l"/>
              </a:tabLst>
            </a:pPr>
            <a:r>
              <a:rPr lang="ja-JP" altLang="en-US" sz="2200" spc="-285" dirty="0">
                <a:solidFill>
                  <a:srgbClr val="252525"/>
                </a:solidFill>
                <a:latin typeface="Microsoft JhengHei UI"/>
                <a:cs typeface="Microsoft JhengHei UI"/>
              </a:rPr>
              <a:t>   </a:t>
            </a:r>
            <a:r>
              <a:rPr lang="th-TH" altLang="ja-JP" sz="2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ฉันต้องการแสดงโลโก้บริษัท ชื่อระบบ ฯลฯ</a:t>
            </a:r>
            <a:endParaRPr lang="ja-JP" altLang="en-US" sz="2200" dirty="0">
              <a:latin typeface="Microsoft JhengHei UI"/>
              <a:cs typeface="Microsoft JhengHei UI"/>
            </a:endParaRPr>
          </a:p>
          <a:p>
            <a:pPr marL="802005" lvl="1" indent="-325120">
              <a:lnSpc>
                <a:spcPct val="100000"/>
              </a:lnSpc>
              <a:spcBef>
                <a:spcPts val="530"/>
              </a:spcBef>
              <a:buChar char="—"/>
              <a:tabLst>
                <a:tab pos="802640" algn="l"/>
              </a:tabLst>
            </a:pPr>
            <a:r>
              <a:rPr lang="en-US" sz="2200" spc="-5" dirty="0">
                <a:solidFill>
                  <a:srgbClr val="252525"/>
                </a:solidFill>
                <a:latin typeface="Microsoft JhengHei UI"/>
                <a:cs typeface="Microsoft JhengHei UI"/>
              </a:rPr>
              <a:t>  </a:t>
            </a:r>
            <a:r>
              <a:rPr lang="th-TH" sz="2200" spc="-5" dirty="0">
                <a:solidFill>
                  <a:srgbClr val="252525"/>
                </a:solidFill>
                <a:latin typeface="Microsoft JhengHei UI"/>
                <a:cs typeface="Microsoft JhengHei UI"/>
              </a:rPr>
              <a:t>ฉันต้องการแจ้งให้พนักงานทราบถึงข้อความที่กำหนดเองเมื่อแบบฟอร์มเริ่มต้น</a:t>
            </a:r>
            <a:endParaRPr sz="22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27558"/>
            <a:ext cx="9267953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800" dirty="0">
                <a:solidFill>
                  <a:srgbClr val="FFFFFF"/>
                </a:solidFill>
                <a:latin typeface="Microsoft YaHei"/>
                <a:cs typeface="Microsoft YaHei"/>
              </a:rPr>
              <a:t>ขอแบบฟอร์มการป้อนข้อมูลจากบาร์โค้ดหรือรหัส </a:t>
            </a:r>
            <a:r>
              <a:rPr lang="en-US" sz="2800" dirty="0">
                <a:solidFill>
                  <a:srgbClr val="FFFFFF"/>
                </a:solidFill>
                <a:latin typeface="Microsoft YaHei"/>
                <a:cs typeface="Microsoft YaHei"/>
              </a:rPr>
              <a:t>QR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855" y="789508"/>
            <a:ext cx="8716010" cy="35964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103505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th-TH" sz="2600" b="1" dirty="0">
                <a:solidFill>
                  <a:srgbClr val="006FC0"/>
                </a:solidFill>
                <a:latin typeface="Microsoft YaHei UI"/>
                <a:cs typeface="Microsoft YaHei UI"/>
              </a:rPr>
              <a:t>เป็นไปได้ไหมที่จะป้อนข้อมูลลงในแบบฟอร์มโดยการอ่านบาร์โค้ดและรหัส </a:t>
            </a:r>
            <a:r>
              <a:rPr lang="en-US" sz="2600" b="1" dirty="0">
                <a:solidFill>
                  <a:srgbClr val="006FC0"/>
                </a:solidFill>
                <a:latin typeface="Microsoft YaHei UI"/>
                <a:cs typeface="Microsoft YaHei UI"/>
              </a:rPr>
              <a:t>QR </a:t>
            </a:r>
            <a:r>
              <a:rPr lang="th-TH" sz="2600" b="1" dirty="0">
                <a:solidFill>
                  <a:srgbClr val="006FC0"/>
                </a:solidFill>
                <a:latin typeface="Microsoft YaHei UI"/>
                <a:cs typeface="Microsoft YaHei UI"/>
              </a:rPr>
              <a:t>บนสิ่งต่าง ๆ ?</a:t>
            </a:r>
            <a:endParaRPr sz="2600" dirty="0">
              <a:latin typeface="Microsoft YaHei UI"/>
              <a:cs typeface="Microsoft YaHei UI"/>
            </a:endParaRPr>
          </a:p>
          <a:p>
            <a:pPr marL="760730" lvl="1" indent="-294640">
              <a:lnSpc>
                <a:spcPct val="100000"/>
              </a:lnSpc>
              <a:spcBef>
                <a:spcPts val="484"/>
              </a:spcBef>
              <a:buChar char="—"/>
              <a:tabLst>
                <a:tab pos="761365" algn="l"/>
              </a:tabLst>
            </a:pPr>
            <a:r>
              <a:rPr lang="en-US" altLang="ja-JP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 </a:t>
            </a:r>
            <a:r>
              <a:rPr lang="th-TH" altLang="ja-JP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บาร์โค้ดและคิวอาร์โค้ดติดอยู่กับผลิตภัณฑ์และอุปกรณ์ที่ผลิตขึ้นเพื่อการปฏิบัติงานจริง</a:t>
            </a:r>
            <a:r>
              <a:rPr lang="en-US" altLang="ja-JP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lang="th-TH" altLang="ja-JP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มีผู้ใช้งานมากมายที่เป็น ใช้สิ่งนี้เพื่อป้อนข้อมูลได้ง่ายและรวดเร็วยิ่งขึ้นโดยไม่มีข้อผิดพลาด</a:t>
            </a:r>
            <a:r>
              <a:rPr lang="en-US" altLang="ja-JP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lang="th-TH" altLang="ja-JP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ฉันต้องการที่จะทำให้มันเกิดขึ้น</a:t>
            </a:r>
            <a:endParaRPr lang="ja-JP" altLang="en-US" sz="2000" dirty="0">
              <a:latin typeface="Microsoft JhengHei UI"/>
              <a:cs typeface="Microsoft JhengHei UI"/>
            </a:endParaRPr>
          </a:p>
          <a:p>
            <a:pPr marL="760730" lvl="1" indent="-294640">
              <a:lnSpc>
                <a:spcPct val="100000"/>
              </a:lnSpc>
              <a:spcBef>
                <a:spcPts val="480"/>
              </a:spcBef>
              <a:buChar char="—"/>
              <a:tabLst>
                <a:tab pos="761365" algn="l"/>
              </a:tabLst>
            </a:pPr>
            <a:r>
              <a:rPr lang="en-US" altLang="ja-JP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 </a:t>
            </a:r>
            <a:r>
              <a:rPr lang="th-TH" altLang="ja-JP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ฉันต้องการใช้ต้นแบบที่กำหนดเองเพื่อป้อนข้อมูลโดยอัตโนมัติเมื่อสร้างแบบฟอร์ม</a:t>
            </a:r>
            <a:endParaRPr lang="ja-JP" altLang="en-US" sz="2000" dirty="0">
              <a:latin typeface="Microsoft JhengHei UI"/>
              <a:cs typeface="Microsoft JhengHei UI"/>
            </a:endParaRPr>
          </a:p>
          <a:p>
            <a:pPr marL="760730" lvl="1" indent="-294640">
              <a:lnSpc>
                <a:spcPct val="100000"/>
              </a:lnSpc>
              <a:spcBef>
                <a:spcPts val="480"/>
              </a:spcBef>
              <a:buChar char="—"/>
              <a:tabLst>
                <a:tab pos="761365" algn="l"/>
              </a:tabLst>
            </a:pPr>
            <a:r>
              <a:rPr lang="en-US" sz="2000" spc="-85" dirty="0">
                <a:solidFill>
                  <a:srgbClr val="252525"/>
                </a:solidFill>
                <a:latin typeface="Microsoft JhengHei UI"/>
                <a:cs typeface="Microsoft JhengHei UI"/>
              </a:rPr>
              <a:t>   </a:t>
            </a:r>
            <a:r>
              <a:rPr lang="th-TH" sz="2000" spc="-85" dirty="0">
                <a:solidFill>
                  <a:srgbClr val="252525"/>
                </a:solidFill>
                <a:latin typeface="Microsoft JhengHei UI"/>
                <a:cs typeface="Microsoft JhengHei UI"/>
              </a:rPr>
              <a:t>เป็นการยากที่จะพัฒนาการเชื่อมโยงกับระบบหลัก เช่น </a:t>
            </a:r>
            <a:r>
              <a:rPr lang="en-US" sz="2000" spc="-85" dirty="0">
                <a:solidFill>
                  <a:srgbClr val="252525"/>
                </a:solidFill>
                <a:latin typeface="Microsoft JhengHei UI"/>
                <a:cs typeface="Microsoft JhengHei UI"/>
              </a:rPr>
              <a:t>ERP </a:t>
            </a:r>
            <a:r>
              <a:rPr lang="th-TH" sz="2000" spc="-85" dirty="0">
                <a:solidFill>
                  <a:srgbClr val="252525"/>
                </a:solidFill>
                <a:latin typeface="Microsoft JhengHei UI"/>
                <a:cs typeface="Microsoft JhengHei UI"/>
              </a:rPr>
              <a:t>ซึ่งสร้างแบบฟอร์มล่วงหน้าโดยใช้การสร้างแบบฟอร์มอัตโนมัติการออกรหัส </a:t>
            </a:r>
            <a:r>
              <a:rPr lang="en-US" sz="2000" spc="-85" dirty="0">
                <a:solidFill>
                  <a:srgbClr val="252525"/>
                </a:solidFill>
                <a:latin typeface="Microsoft JhengHei UI"/>
                <a:cs typeface="Microsoft JhengHei UI"/>
              </a:rPr>
              <a:t>QR </a:t>
            </a:r>
            <a:r>
              <a:rPr lang="th-TH" sz="2000" spc="-85" dirty="0">
                <a:solidFill>
                  <a:srgbClr val="252525"/>
                </a:solidFill>
                <a:latin typeface="Microsoft JhengHei UI"/>
                <a:cs typeface="Microsoft JhengHei UI"/>
              </a:rPr>
              <a:t>ฯลฯ เป็นเรื่องง่ายบนเว็บไซต์</a:t>
            </a:r>
            <a:endParaRPr sz="2000" dirty="0">
              <a:latin typeface="Microsoft JhengHei UI"/>
              <a:cs typeface="Microsoft JhengHei UI"/>
            </a:endParaRPr>
          </a:p>
          <a:p>
            <a:pPr marL="777240" marR="5080" lvl="1" indent="-311150">
              <a:lnSpc>
                <a:spcPct val="100000"/>
              </a:lnSpc>
              <a:spcBef>
                <a:spcPts val="480"/>
              </a:spcBef>
              <a:buChar char="—"/>
              <a:tabLst>
                <a:tab pos="761365" algn="l"/>
              </a:tabLst>
            </a:pPr>
            <a:r>
              <a:rPr lang="en-US" sz="2000" spc="85" dirty="0">
                <a:solidFill>
                  <a:srgbClr val="252525"/>
                </a:solidFill>
                <a:latin typeface="Microsoft JhengHei UI"/>
                <a:cs typeface="Microsoft JhengHei UI"/>
              </a:rPr>
              <a:t>  </a:t>
            </a: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นอกจากนี้อยากจะใช้มันเพื่อบันทึกผลการตรวจสอบในสายการผลิตที่มีใช้เวลา</a:t>
            </a:r>
            <a:r>
              <a:rPr lang="en-US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</a:p>
          <a:p>
            <a:pPr marL="466090" marR="5080" lvl="1">
              <a:lnSpc>
                <a:spcPct val="100000"/>
              </a:lnSpc>
              <a:spcBef>
                <a:spcPts val="480"/>
              </a:spcBef>
              <a:tabLst>
                <a:tab pos="761365" algn="l"/>
              </a:tabLst>
            </a:pPr>
            <a:r>
              <a:rPr lang="en-US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	</a:t>
            </a: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30 ถึง 45 วินาที ขณะนี้ฉันหมดเวลาในการเลือกแบบฟอร์มแล้ว</a:t>
            </a:r>
            <a:r>
              <a:rPr lang="en-US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การลงทะเบียนยาก </a:t>
            </a:r>
            <a:endParaRPr sz="2000" dirty="0">
              <a:latin typeface="Microsoft JhengHei UI"/>
              <a:cs typeface="Microsoft JhengHei U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8238299" y="789940"/>
            <a:ext cx="738505" cy="734060"/>
            <a:chOff x="8238299" y="1186878"/>
            <a:chExt cx="738505" cy="73406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47887" y="1196340"/>
              <a:ext cx="719327" cy="714755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8243061" y="1191641"/>
              <a:ext cx="728980" cy="724535"/>
            </a:xfrm>
            <a:custGeom>
              <a:avLst/>
              <a:gdLst/>
              <a:ahLst/>
              <a:cxnLst/>
              <a:rect l="l" t="t" r="r" b="b"/>
              <a:pathLst>
                <a:path w="728979" h="724535">
                  <a:moveTo>
                    <a:pt x="0" y="724280"/>
                  </a:moveTo>
                  <a:lnTo>
                    <a:pt x="728852" y="724280"/>
                  </a:lnTo>
                  <a:lnTo>
                    <a:pt x="728852" y="0"/>
                  </a:lnTo>
                  <a:lnTo>
                    <a:pt x="0" y="0"/>
                  </a:lnTo>
                  <a:lnTo>
                    <a:pt x="0" y="724280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7</a:t>
            </a:fld>
            <a:endParaRPr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27558"/>
            <a:ext cx="572135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638935" algn="l"/>
              </a:tabLst>
            </a:pPr>
            <a:r>
              <a:rPr lang="th-TH" sz="3200" dirty="0">
                <a:solidFill>
                  <a:srgbClr val="FFFFFF"/>
                </a:solidFill>
                <a:latin typeface="Microsoft YaHei"/>
                <a:cs typeface="Microsoft YaHei"/>
              </a:rPr>
              <a:t>ขอใช้อุปกรณ์ใหม่</a:t>
            </a:r>
            <a:endParaRPr sz="3200" dirty="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8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8739" y="930655"/>
            <a:ext cx="8760460" cy="81496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th-TH" sz="2800" b="1" dirty="0">
                <a:solidFill>
                  <a:srgbClr val="006FC0"/>
                </a:solidFill>
                <a:latin typeface="Microsoft YaHei UI"/>
                <a:cs typeface="Microsoft YaHei UI"/>
              </a:rPr>
              <a:t>ฉันต้องการกรอกแบบฟอร์มโดยใช้อุปกรณ์ใหม่ </a:t>
            </a:r>
            <a:r>
              <a:rPr lang="en-US" sz="2800" b="1" dirty="0">
                <a:solidFill>
                  <a:srgbClr val="006FC0"/>
                </a:solidFill>
                <a:latin typeface="Microsoft YaHei UI"/>
                <a:cs typeface="Microsoft YaHei UI"/>
              </a:rPr>
              <a:t>iBeacon</a:t>
            </a:r>
            <a:endParaRPr sz="2800" dirty="0">
              <a:latin typeface="Microsoft YaHei UI"/>
              <a:cs typeface="Microsoft YaHei UI"/>
            </a:endParaRPr>
          </a:p>
          <a:p>
            <a:pPr marL="466725">
              <a:lnSpc>
                <a:spcPct val="100000"/>
              </a:lnSpc>
              <a:spcBef>
                <a:spcPts val="480"/>
              </a:spcBef>
            </a:pPr>
            <a:r>
              <a:rPr sz="2000" spc="-525" dirty="0">
                <a:solidFill>
                  <a:srgbClr val="252525"/>
                </a:solidFill>
                <a:latin typeface="Microsoft JhengHei UI"/>
                <a:cs typeface="Microsoft JhengHei UI"/>
              </a:rPr>
              <a:t>—</a:t>
            </a:r>
            <a:r>
              <a:rPr sz="2000" spc="175" dirty="0">
                <a:solidFill>
                  <a:srgbClr val="252525"/>
                </a:solidFill>
                <a:latin typeface="Microsoft JhengHei UI"/>
                <a:cs typeface="Microsoft JhengHei UI"/>
              </a:rPr>
              <a:t> </a:t>
            </a:r>
            <a:r>
              <a:rPr lang="en-US" sz="2000" spc="175" dirty="0">
                <a:solidFill>
                  <a:srgbClr val="252525"/>
                </a:solidFill>
                <a:latin typeface="Microsoft JhengHei UI"/>
                <a:cs typeface="Microsoft JhengHei UI"/>
              </a:rPr>
              <a:t>  </a:t>
            </a: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ฉันต้องการป้อนข้อมูลแบบฟอร์มโดยใช้ </a:t>
            </a:r>
            <a:r>
              <a:rPr lang="en-US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iBeacon </a:t>
            </a: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ซึ่ง </a:t>
            </a:r>
            <a:r>
              <a:rPr lang="en-US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iOS </a:t>
            </a:r>
            <a:r>
              <a:rPr lang="th-TH" sz="20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รองรับเป็นมาตรฐาน</a:t>
            </a:r>
            <a:endParaRPr sz="20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27558"/>
            <a:ext cx="287464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dirty="0">
                <a:solidFill>
                  <a:srgbClr val="FFFFFF"/>
                </a:solidFill>
                <a:latin typeface="Microsoft YaHei"/>
                <a:cs typeface="Microsoft YaHei"/>
              </a:rPr>
              <a:t>จุดเด่น</a:t>
            </a:r>
            <a:endParaRPr lang="th-TH" sz="3200" dirty="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9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©</a:t>
            </a:r>
            <a:r>
              <a:rPr spc="-25" dirty="0"/>
              <a:t> </a:t>
            </a:r>
            <a:r>
              <a:rPr spc="-10" dirty="0"/>
              <a:t>CIMTOPS</a:t>
            </a:r>
            <a:r>
              <a:rPr spc="10" dirty="0"/>
              <a:t> </a:t>
            </a:r>
            <a:r>
              <a:rPr spc="-5" dirty="0"/>
              <a:t>Corporation.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52400" y="778586"/>
            <a:ext cx="8736026" cy="534825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95885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th-TH" altLang="ja-JP" sz="2600" b="1" dirty="0">
                <a:solidFill>
                  <a:srgbClr val="006FC0"/>
                </a:solidFill>
                <a:latin typeface="Microsoft YaHei UI"/>
                <a:cs typeface="Microsoft YaHei UI"/>
              </a:rPr>
              <a:t>เราได้ใช้ฟังก์ชันใหม่ต่อไปนี้เพื่อทำให้การป้อนข้อมูลง่ายขึ้น ปราศจากข้อผิดพลาดมากขึ้น และเร็วขึ้น</a:t>
            </a:r>
            <a:endParaRPr lang="ja-JP" altLang="en-US" sz="2600" dirty="0">
              <a:latin typeface="Microsoft YaHei UI"/>
              <a:cs typeface="Microsoft YaHei U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lang="ja-JP" altLang="en-US" sz="1950" dirty="0">
              <a:latin typeface="Microsoft YaHei UI"/>
              <a:cs typeface="Microsoft YaHei UI"/>
            </a:endParaRPr>
          </a:p>
          <a:p>
            <a:pPr marL="498475">
              <a:lnSpc>
                <a:spcPct val="100000"/>
              </a:lnSpc>
            </a:pPr>
            <a:r>
              <a:rPr sz="2600" b="1" dirty="0">
                <a:solidFill>
                  <a:srgbClr val="252525"/>
                </a:solidFill>
                <a:latin typeface="Microsoft YaHei UI"/>
                <a:cs typeface="Microsoft YaHei UI"/>
              </a:rPr>
              <a:t>① </a:t>
            </a:r>
            <a:r>
              <a:rPr lang="th-TH" sz="2600" b="1" dirty="0">
                <a:solidFill>
                  <a:srgbClr val="252525"/>
                </a:solidFill>
                <a:latin typeface="Microsoft YaHei UI"/>
                <a:cs typeface="Microsoft YaHei UI"/>
              </a:rPr>
              <a:t>ฟังก์ชั่นเมนูกำหนดเองที่ผู้ใช้สามารถตั้งค่าได้อย่างอิสระ</a:t>
            </a:r>
            <a:endParaRPr sz="2600" dirty="0">
              <a:latin typeface="Microsoft YaHei UI"/>
              <a:cs typeface="Microsoft YaHei UI"/>
            </a:endParaRPr>
          </a:p>
          <a:p>
            <a:pPr marL="855344">
              <a:lnSpc>
                <a:spcPct val="100000"/>
              </a:lnSpc>
              <a:spcBef>
                <a:spcPts val="535"/>
              </a:spcBef>
            </a:pPr>
            <a:r>
              <a:rPr lang="ja-JP" altLang="en-US" sz="2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・</a:t>
            </a:r>
            <a:r>
              <a:rPr lang="th-TH" altLang="ja-JP" sz="2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ตั้งค่าเมนูแบบกำหนดเองได้อย่างอิสระด้วย </a:t>
            </a:r>
            <a:r>
              <a:rPr lang="en-US" altLang="ja-JP" sz="2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Manager</a:t>
            </a:r>
            <a:endParaRPr lang="ja-JP" altLang="en-US" sz="2200" dirty="0">
              <a:latin typeface="Microsoft JhengHei UI"/>
              <a:cs typeface="Microsoft JhengHei UI"/>
            </a:endParaRPr>
          </a:p>
          <a:p>
            <a:pPr marL="855344">
              <a:lnSpc>
                <a:spcPct val="100000"/>
              </a:lnSpc>
              <a:spcBef>
                <a:spcPts val="530"/>
              </a:spcBef>
            </a:pPr>
            <a:r>
              <a:rPr lang="ja-JP" altLang="en-US" sz="2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・</a:t>
            </a:r>
            <a:r>
              <a:rPr lang="th-TH" altLang="ja-JP" sz="2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อัปเดตเมนูที่กำหนดเองโดยอัตโนมัติเมื่อเข้าสู่ระบบ</a:t>
            </a:r>
            <a:endParaRPr lang="ja-JP" altLang="en-US" sz="2200" dirty="0">
              <a:latin typeface="Microsoft JhengHei UI"/>
              <a:cs typeface="Microsoft JhengHei UI"/>
            </a:endParaRPr>
          </a:p>
          <a:p>
            <a:pPr marL="855344">
              <a:lnSpc>
                <a:spcPct val="100000"/>
              </a:lnSpc>
              <a:spcBef>
                <a:spcPts val="530"/>
              </a:spcBef>
            </a:pPr>
            <a:r>
              <a:rPr lang="ja-JP" altLang="en-US" sz="2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・</a:t>
            </a:r>
            <a:r>
              <a:rPr lang="th-TH" altLang="ja-JP" sz="2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เริ่มต้นข้อกำหนดของฟอร์มที่ระบุโดยไม่ต้องใช้อุปกรณ์</a:t>
            </a:r>
          </a:p>
          <a:p>
            <a:pPr marL="855344">
              <a:lnSpc>
                <a:spcPct val="100000"/>
              </a:lnSpc>
              <a:spcBef>
                <a:spcPts val="530"/>
              </a:spcBef>
            </a:pPr>
            <a:r>
              <a:rPr lang="th-TH" altLang="ja-JP" sz="2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สามารถใช้ข้อกำหนดของแบบฟอร์มที่ระบุได้หากมีข้อกำหนดของแบบฟอร์มที่บันทึกไว้ในเครื่องเพื่อลดเวลาในการดาวน์โหลดแบบฟอร์ม</a:t>
            </a:r>
          </a:p>
          <a:p>
            <a:pPr marL="855344">
              <a:lnSpc>
                <a:spcPct val="100000"/>
              </a:lnSpc>
              <a:spcBef>
                <a:spcPts val="530"/>
              </a:spcBef>
            </a:pPr>
            <a:r>
              <a:rPr lang="th-TH" altLang="ja-JP" sz="2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คำจำกัดความของแบบฟอร์มจะถูกค้นหาในเครื่องก่อน และหากไม่พบ ก็จะค้นหาและดึงข้อมูลจากเซิร์ฟเวอร์</a:t>
            </a:r>
          </a:p>
          <a:p>
            <a:pPr marL="855344">
              <a:lnSpc>
                <a:spcPct val="100000"/>
              </a:lnSpc>
              <a:spcBef>
                <a:spcPts val="530"/>
              </a:spcBef>
            </a:pPr>
            <a:r>
              <a:rPr lang="th-TH" altLang="ja-JP" sz="2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คุณสามารถอัปเดตคำจำกัดความแบบฟอร์มที่บันทึกไว้ในเครื่องได้เสมอโดยใช้ฟังก์ชันอัปเดตอัตโนมัติ</a:t>
            </a:r>
            <a:endParaRPr lang="ja-JP" altLang="en-US" sz="2000" dirty="0">
              <a:latin typeface="Microsoft JhengHei UI"/>
              <a:cs typeface="Microsoft JhengHei UI"/>
            </a:endParaRPr>
          </a:p>
          <a:p>
            <a:pPr marL="855344">
              <a:lnSpc>
                <a:spcPct val="100000"/>
              </a:lnSpc>
              <a:spcBef>
                <a:spcPts val="535"/>
              </a:spcBef>
            </a:pPr>
            <a:r>
              <a:rPr lang="ja-JP" altLang="en-US" sz="2200" b="1" dirty="0">
                <a:solidFill>
                  <a:srgbClr val="252525"/>
                </a:solidFill>
                <a:latin typeface="Microsoft YaHei UI"/>
                <a:cs typeface="Microsoft YaHei UI"/>
              </a:rPr>
              <a:t>・</a:t>
            </a:r>
            <a:r>
              <a:rPr lang="th-TH" altLang="ja-JP" sz="2200" dirty="0">
                <a:solidFill>
                  <a:srgbClr val="252525"/>
                </a:solidFill>
                <a:latin typeface="Microsoft JhengHei UI"/>
                <a:cs typeface="Microsoft JhengHei UI"/>
              </a:rPr>
              <a:t> กำหนดแบบฟอร์มและเปิดใช้แบบฟอร์มโดยใช้อุปกรณ์</a:t>
            </a:r>
            <a:endParaRPr lang="ja-JP" altLang="en-US" sz="22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1579</TotalTime>
  <Words>2467</Words>
  <Application>Microsoft Office PowerPoint</Application>
  <PresentationFormat>On-screen Show (4:3)</PresentationFormat>
  <Paragraphs>515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9" baseType="lpstr">
      <vt:lpstr>Microsoft JhengHei UI</vt:lpstr>
      <vt:lpstr>Microsoft YaHei</vt:lpstr>
      <vt:lpstr>Microsoft YaHei UI</vt:lpstr>
      <vt:lpstr>MS Gothic</vt:lpstr>
      <vt:lpstr>MS PGothic</vt:lpstr>
      <vt:lpstr>SimSun</vt:lpstr>
      <vt:lpstr>Arial</vt:lpstr>
      <vt:lpstr>Calibri</vt:lpstr>
      <vt:lpstr>Segoe UI</vt:lpstr>
      <vt:lpstr>Office Theme</vt:lpstr>
      <vt:lpstr>PowerPoint Presentation</vt:lpstr>
      <vt:lpstr>ประวัติการแก้ไข</vt:lpstr>
      <vt:lpstr>PowerPoint Presentation</vt:lpstr>
      <vt:lpstr>เมนูแบบกำหนดเองคืออะไร?</vt:lpstr>
      <vt:lpstr>จุดเด่น คำเรียกร้องจากลูกค้ามากมาย</vt:lpstr>
      <vt:lpstr>ขอการเริ่มต้นแบบฟอร์มอย่างง่าย</vt:lpstr>
      <vt:lpstr>ขอแบบฟอร์มการป้อนข้อมูลจากบาร์โค้ดหรือรหัส QR</vt:lpstr>
      <vt:lpstr>ขอใช้อุปกรณ์ใหม่</vt:lpstr>
      <vt:lpstr>จุดเด่น</vt:lpstr>
      <vt:lpstr>จุดเด่น</vt:lpstr>
      <vt:lpstr>จุดเด่น</vt:lpstr>
      <vt:lpstr>ภาพรวมเมนูแบบกำหนดเอง</vt:lpstr>
      <vt:lpstr>ตั้งค่าเมนูแบบกำหนดเองได้อย่างอิสระสำหรับ iPad โดยเฉพาะ</vt:lpstr>
      <vt:lpstr>ตั้งค่าเมนูแบบกำหนดเองได้อย่างอิสระสำหรับ iPhone โดยเฉพาะ</vt:lpstr>
      <vt:lpstr>เมนูแบบกำหนดเองสามารถจัดการได้จากส่วนกลางด้วย Manager</vt:lpstr>
      <vt:lpstr>หน้าจอการอ่าน iPad</vt:lpstr>
      <vt:lpstr>iBeacon</vt:lpstr>
      <vt:lpstr>หน้าจออ่านหนังสือ iPhone</vt:lpstr>
      <vt:lpstr>iBeacon</vt:lpstr>
      <vt:lpstr>การปรับแต่งเมนูปกติ</vt:lpstr>
      <vt:lpstr>สิ่งที่คุณสามารถทำได้จากเมนูแบบกำหนดเอง</vt:lpstr>
      <vt:lpstr>รหัสที่อ่านโดยอุปกรณ์จะถูกแยกและส่งออกมา</vt:lpstr>
      <vt:lpstr>โหมดการเปิดตัวแอปพลิเคชันตามปลายทางการเชื่อมต่อเซิร์ฟเวอร์</vt:lpstr>
      <vt:lpstr>サーバー接続先別アプリ起動モード</vt:lpstr>
      <vt:lpstr>使用可能なデバイス</vt:lpstr>
      <vt:lpstr>使用可能なデバイス</vt:lpstr>
      <vt:lpstr>デバイスが読み取るコードの分解方法</vt:lpstr>
      <vt:lpstr>デバイスコードから帳票定義を探す</vt:lpstr>
      <vt:lpstr>デバイスコードからの帳票を探す</vt:lpstr>
      <vt:lpstr>デバイスコードを分解して帳票へデーター入力</vt:lpstr>
      <vt:lpstr>デバイスが読み取るコードの分解からの自動入力例</vt:lpstr>
      <vt:lpstr>カスタムマスターの連携による自動入力</vt:lpstr>
      <vt:lpstr>通知メッセージ</vt:lpstr>
      <vt:lpstr>通知メッセージ（定義、帳票に設定）</vt:lpstr>
      <vt:lpstr>通知メッセージ Managerでの設定</vt:lpstr>
      <vt:lpstr>通知メッセージ</vt:lpstr>
      <vt:lpstr>適用業務イメージ</vt:lpstr>
      <vt:lpstr>プリント基板の検査工程での品質記録</vt:lpstr>
      <vt:lpstr>店舗、設備機器の保守点検業務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ConMas i-Reporter カスタムメニュー 概要説明書</dc:title>
  <dc:creator>Arunwit Isarapongporn</dc:creator>
  <cp:lastModifiedBy>Arunwit</cp:lastModifiedBy>
  <cp:revision>46</cp:revision>
  <dcterms:created xsi:type="dcterms:W3CDTF">2024-02-29T03:19:00Z</dcterms:created>
  <dcterms:modified xsi:type="dcterms:W3CDTF">2024-03-06T08:32:16Z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2022-12-22T00:00:00Z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2024-02-29T00:00:00Z</vt:filetime>
  </property>
</Properties>
</file>