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405" r:id="rId3"/>
    <p:sldId id="403" r:id="rId4"/>
    <p:sldId id="406" r:id="rId5"/>
    <p:sldId id="408" r:id="rId6"/>
    <p:sldId id="409" r:id="rId7"/>
    <p:sldId id="407" r:id="rId8"/>
    <p:sldId id="410" r:id="rId9"/>
    <p:sldId id="411" r:id="rId10"/>
    <p:sldId id="412" r:id="rId11"/>
    <p:sldId id="413" r:id="rId12"/>
    <p:sldId id="366" r:id="rId13"/>
    <p:sldId id="373" r:id="rId1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zaki ryo" initials="nr" lastIdx="1" clrIdx="0">
    <p:extLst>
      <p:ext uri="{19B8F6BF-5375-455C-9EA6-DF929625EA0E}">
        <p15:presenceInfo xmlns:p15="http://schemas.microsoft.com/office/powerpoint/2012/main" userId="392c27c9e4926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3399FF"/>
    <a:srgbClr val="0000FF"/>
    <a:srgbClr val="77FFEF"/>
    <a:srgbClr val="FFCCCC"/>
    <a:srgbClr val="E7F1F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098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r">
              <a:defRPr sz="1200"/>
            </a:lvl1pPr>
          </a:lstStyle>
          <a:p>
            <a:fld id="{539D8877-6569-4601-A5D3-72C3670B8196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1" tIns="45526" rIns="91051" bIns="455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51" tIns="45526" rIns="91051" bIns="455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r">
              <a:defRPr sz="1200"/>
            </a:lvl1pPr>
          </a:lstStyle>
          <a:p>
            <a:fld id="{5B5D0C45-6DCD-4D47-967D-53E5F83E1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D0C45-6DCD-4D47-967D-53E5F83E15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10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B8-7F7F-4C94-A4CF-B1A3571650C5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54B-2316-46CF-BAF6-AD9ECB1795E2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91F-F478-4EBE-B9B2-31A569F6089F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D436-5242-4F02-B8E0-57A7DD7F1762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D2B1-24F9-45D6-895D-BDCEE28D6835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4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839-0245-470E-8B2E-E0EB6220AE6B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BAC-0399-4DB1-910A-CC8E79B5BC8B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147D-130D-4417-AC9D-867A3602327B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81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72D-71DC-4E79-8F54-02590A93B83A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41D0D-EBF4-455C-A33F-0D47DAEBBAB6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EF6-FBB2-410B-9895-1C64563D4977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55B2A1-8CB7-40D2-8210-863C877945A7}" type="datetime1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84EAA-6BE9-41CE-AE2F-FB1FCB46F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676" y="3204308"/>
            <a:ext cx="10855569" cy="1120804"/>
          </a:xfrm>
        </p:spPr>
        <p:txBody>
          <a:bodyPr>
            <a:noAutofit/>
          </a:bodyPr>
          <a:lstStyle/>
          <a:p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collection box for JATH</a:t>
            </a:r>
            <a:b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Made for JTKET Machine system </a:t>
            </a:r>
            <a:r>
              <a:rPr lang="en-US" altLang="ja-JP" sz="3200" i="1" dirty="0" err="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Co.,Ltd</a:t>
            </a: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1" lang="ja-JP" altLang="en-US" sz="3600" i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77C167-3C0C-4EF2-A67F-55EBA3BF8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421179"/>
          </a:xfrm>
        </p:spPr>
        <p:txBody>
          <a:bodyPr/>
          <a:lstStyle/>
          <a:p>
            <a:r>
              <a:rPr lang="en-US" altLang="ja-JP" dirty="0"/>
              <a:t>TOMAS TECH Co., Ltd.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45C039-71CD-41CD-859E-F36171F0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36A57B5D-EC14-4EFF-B254-E226090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030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Wall Rack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BADB-C23A-68A7-3B29-ACA28FB6C664}"/>
              </a:ext>
            </a:extLst>
          </p:cNvPr>
          <p:cNvSpPr txBox="1"/>
          <p:nvPr/>
        </p:nvSpPr>
        <p:spPr>
          <a:xfrm>
            <a:off x="463609" y="744854"/>
            <a:ext cx="11551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https://www.advice.co.th/product/rack/wall-rack/wall-rack-9u-60-cm-germany-g1-60609-white-gray-?gclid=Cj0KCQiA7aSsBhCiARIsALFvovzKYyeY4jTwDq2SkT9udh0pgUve-eV1ByTBhf1kBrWKQNeCHPn3vs8aAgnaEALw_wcB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2CA10-61B8-9CDB-E640-6919C987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0" y="1059856"/>
            <a:ext cx="8622928" cy="50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TP-Link 24-Port Gigabit Desktop/Rackmount Switch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BADB-C23A-68A7-3B29-ACA28FB6C664}"/>
              </a:ext>
            </a:extLst>
          </p:cNvPr>
          <p:cNvSpPr txBox="1"/>
          <p:nvPr/>
        </p:nvSpPr>
        <p:spPr>
          <a:xfrm>
            <a:off x="463609" y="744854"/>
            <a:ext cx="11551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https://www.abshop.in.th/product/tl-sg1024d/?gad_source=1&amp;gclid=Cj0KCQiA7aSsBhCiARIsALFvovxe0ITM6JDQvlK703DhnChYn6WgG_vXV72SUkIah_kTMHzPAGGNU6oaArQ3EALw_wcB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890E6-3E04-DB40-E2E4-D76346ED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481" y="1218131"/>
            <a:ext cx="6022034" cy="49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72E39FE-69F0-DEB0-4328-90907BF9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187" y="-30283"/>
            <a:ext cx="15695070" cy="6464710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4141" y="6434427"/>
            <a:ext cx="4822804" cy="365125"/>
          </a:xfrm>
        </p:spPr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53927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bg1"/>
                </a:solidFill>
              </a:rPr>
              <a:t>┃</a:t>
            </a:r>
            <a:r>
              <a:rPr lang="en-US" altLang="ja-JP" sz="3200" dirty="0">
                <a:solidFill>
                  <a:schemeClr val="bg1"/>
                </a:solidFill>
              </a:rPr>
              <a:t> Proposals that only we can make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9D2F44-612F-415D-BB88-979CB30984BE}"/>
              </a:ext>
            </a:extLst>
          </p:cNvPr>
          <p:cNvSpPr txBox="1"/>
          <p:nvPr/>
        </p:nvSpPr>
        <p:spPr>
          <a:xfrm>
            <a:off x="537711" y="1555047"/>
            <a:ext cx="1133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With a wide range of 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“Soft" x "Hard" solutions, which is our strength,</a:t>
            </a:r>
          </a:p>
          <a:p>
            <a:pPr algn="ctr"/>
            <a:r>
              <a:rPr kumimoji="1" lang="en-US" altLang="ja-JP" sz="2000" b="1" dirty="0">
                <a:solidFill>
                  <a:schemeClr val="bg1"/>
                </a:solidFill>
              </a:rPr>
              <a:t>We will solve problems in various situations at manufacturing and distribution sites.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56AF70-4233-4324-8770-5DACBFB0FC68}"/>
              </a:ext>
            </a:extLst>
          </p:cNvPr>
          <p:cNvSpPr/>
          <p:nvPr/>
        </p:nvSpPr>
        <p:spPr>
          <a:xfrm>
            <a:off x="537713" y="3923022"/>
            <a:ext cx="11333526" cy="1952189"/>
          </a:xfrm>
          <a:prstGeom prst="rect">
            <a:avLst/>
          </a:prstGeom>
          <a:noFill/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100" dirty="0">
              <a:solidFill>
                <a:schemeClr val="bg1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D7A679A-A6A6-4D49-859B-C8AE31F61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6"/>
          <a:stretch/>
        </p:blipFill>
        <p:spPr>
          <a:xfrm>
            <a:off x="684055" y="4685366"/>
            <a:ext cx="1649639" cy="58980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57C901E-2725-4E68-B7A1-C8FC25F5C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62" y="4283890"/>
            <a:ext cx="403470" cy="116565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4563500-90BE-4624-92B5-23AD5F6B8E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28" y="4353469"/>
            <a:ext cx="715643" cy="102649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F99A727-8243-4ABB-9A58-D7277FF050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32" y="4420411"/>
            <a:ext cx="994796" cy="98535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F46900C-2BAB-467E-A578-CBA0AA9F8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477" y="4264876"/>
            <a:ext cx="1473853" cy="82137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BAD51FB-FDC7-43CD-B870-C6108243D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16" y="4548393"/>
            <a:ext cx="1140134" cy="1121281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3DAF935-BB72-46F8-964A-41D1D3FE9FBA}"/>
              </a:ext>
            </a:extLst>
          </p:cNvPr>
          <p:cNvSpPr txBox="1"/>
          <p:nvPr/>
        </p:nvSpPr>
        <p:spPr>
          <a:xfrm>
            <a:off x="684055" y="5501938"/>
            <a:ext cx="1839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Picking System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840976-1DF0-4B97-808D-262F9D41602E}"/>
              </a:ext>
            </a:extLst>
          </p:cNvPr>
          <p:cNvSpPr txBox="1"/>
          <p:nvPr/>
        </p:nvSpPr>
        <p:spPr>
          <a:xfrm>
            <a:off x="2516664" y="5518876"/>
            <a:ext cx="347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Handy terminal System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/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Tablet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System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BF86986-3E24-42F2-93FC-90FAEF569579}"/>
              </a:ext>
            </a:extLst>
          </p:cNvPr>
          <p:cNvSpPr txBox="1"/>
          <p:nvPr/>
        </p:nvSpPr>
        <p:spPr>
          <a:xfrm>
            <a:off x="8307750" y="5521864"/>
            <a:ext cx="316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Monitoring / Traceability System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A7EA622-48C4-4B73-A2FB-9519C0B16D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4" r="75553" b="6230"/>
          <a:stretch/>
        </p:blipFill>
        <p:spPr>
          <a:xfrm>
            <a:off x="8414701" y="4476135"/>
            <a:ext cx="1045310" cy="96631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1BA6BD9-5B87-4D6B-98C4-81CCA4CE5C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9108" y="4441292"/>
            <a:ext cx="82982" cy="26377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7DD61C8E-EE03-4817-80BA-5BB583579A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9577" y="4564385"/>
            <a:ext cx="914042" cy="6452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A4D63D-C73E-43DC-8AF7-3C83AE0C42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5348" y="4223552"/>
            <a:ext cx="1709042" cy="121889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B2C255D-34A7-4A3E-A662-CFE58D683472}"/>
              </a:ext>
            </a:extLst>
          </p:cNvPr>
          <p:cNvSpPr txBox="1"/>
          <p:nvPr/>
        </p:nvSpPr>
        <p:spPr>
          <a:xfrm>
            <a:off x="6170971" y="5520170"/>
            <a:ext cx="2210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RFID System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6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0F059AC-7E4D-418A-FEAB-C4DE95B7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678" y="1834275"/>
            <a:ext cx="5955893" cy="3523271"/>
          </a:xfrm>
          <a:prstGeom prst="rect">
            <a:avLst/>
          </a:prstGeom>
        </p:spPr>
      </p:pic>
      <p:sp>
        <p:nvSpPr>
          <p:cNvPr id="25" name="Shape 1001">
            <a:extLst>
              <a:ext uri="{FF2B5EF4-FFF2-40B4-BE49-F238E27FC236}">
                <a16:creationId xmlns:a16="http://schemas.microsoft.com/office/drawing/2014/main" id="{12D90162-4D01-863A-2915-DE41F55BECB0}"/>
              </a:ext>
            </a:extLst>
          </p:cNvPr>
          <p:cNvSpPr/>
          <p:nvPr/>
        </p:nvSpPr>
        <p:spPr>
          <a:xfrm>
            <a:off x="475648" y="4710401"/>
            <a:ext cx="647145" cy="647145"/>
          </a:xfrm>
          <a:prstGeom prst="rect">
            <a:avLst/>
          </a:prstGeom>
          <a:solidFill>
            <a:srgbClr val="FF9966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Shape 987">
            <a:extLst>
              <a:ext uri="{FF2B5EF4-FFF2-40B4-BE49-F238E27FC236}">
                <a16:creationId xmlns:a16="http://schemas.microsoft.com/office/drawing/2014/main" id="{0976A294-908A-D0DE-2891-B2B03A633A20}"/>
              </a:ext>
            </a:extLst>
          </p:cNvPr>
          <p:cNvSpPr/>
          <p:nvPr/>
        </p:nvSpPr>
        <p:spPr>
          <a:xfrm>
            <a:off x="468309" y="1835868"/>
            <a:ext cx="647145" cy="64714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Shape 990">
            <a:extLst>
              <a:ext uri="{FF2B5EF4-FFF2-40B4-BE49-F238E27FC236}">
                <a16:creationId xmlns:a16="http://schemas.microsoft.com/office/drawing/2014/main" id="{FF1761C6-77D7-BB5A-8480-4DF88C6748B7}"/>
              </a:ext>
            </a:extLst>
          </p:cNvPr>
          <p:cNvSpPr/>
          <p:nvPr/>
        </p:nvSpPr>
        <p:spPr>
          <a:xfrm>
            <a:off x="468309" y="2554501"/>
            <a:ext cx="647145" cy="647145"/>
          </a:xfrm>
          <a:prstGeom prst="rect">
            <a:avLst/>
          </a:prstGeom>
          <a:solidFill>
            <a:srgbClr val="B2D23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Shape 998">
            <a:extLst>
              <a:ext uri="{FF2B5EF4-FFF2-40B4-BE49-F238E27FC236}">
                <a16:creationId xmlns:a16="http://schemas.microsoft.com/office/drawing/2014/main" id="{E7CB5294-85D0-AB00-D5BF-5E79DFEFB909}"/>
              </a:ext>
            </a:extLst>
          </p:cNvPr>
          <p:cNvSpPr/>
          <p:nvPr/>
        </p:nvSpPr>
        <p:spPr>
          <a:xfrm>
            <a:off x="468309" y="3273135"/>
            <a:ext cx="647145" cy="647145"/>
          </a:xfrm>
          <a:prstGeom prst="rect">
            <a:avLst/>
          </a:prstGeom>
          <a:solidFill>
            <a:srgbClr val="4472C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Shape 1001">
            <a:extLst>
              <a:ext uri="{FF2B5EF4-FFF2-40B4-BE49-F238E27FC236}">
                <a16:creationId xmlns:a16="http://schemas.microsoft.com/office/drawing/2014/main" id="{BAD8D1C2-8D73-5CCB-2A63-8864F7A47F67}"/>
              </a:ext>
            </a:extLst>
          </p:cNvPr>
          <p:cNvSpPr/>
          <p:nvPr/>
        </p:nvSpPr>
        <p:spPr>
          <a:xfrm>
            <a:off x="468309" y="3991768"/>
            <a:ext cx="647145" cy="647145"/>
          </a:xfrm>
          <a:prstGeom prst="rect">
            <a:avLst/>
          </a:prstGeom>
          <a:solidFill>
            <a:srgbClr val="70AD47">
              <a:lumMod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Freeform 92">
            <a:extLst>
              <a:ext uri="{FF2B5EF4-FFF2-40B4-BE49-F238E27FC236}">
                <a16:creationId xmlns:a16="http://schemas.microsoft.com/office/drawing/2014/main" id="{67357BBF-AC61-0863-3A82-C79234801319}"/>
              </a:ext>
            </a:extLst>
          </p:cNvPr>
          <p:cNvSpPr>
            <a:spLocks noEditPoints="1"/>
          </p:cNvSpPr>
          <p:nvPr/>
        </p:nvSpPr>
        <p:spPr bwMode="auto">
          <a:xfrm>
            <a:off x="645657" y="2065207"/>
            <a:ext cx="292448" cy="188466"/>
          </a:xfrm>
          <a:custGeom>
            <a:avLst/>
            <a:gdLst>
              <a:gd name="T0" fmla="*/ 89 w 95"/>
              <a:gd name="T1" fmla="*/ 0 h 61"/>
              <a:gd name="T2" fmla="*/ 5 w 95"/>
              <a:gd name="T3" fmla="*/ 0 h 61"/>
              <a:gd name="T4" fmla="*/ 1 w 95"/>
              <a:gd name="T5" fmla="*/ 1 h 61"/>
              <a:gd name="T6" fmla="*/ 0 w 95"/>
              <a:gd name="T7" fmla="*/ 5 h 61"/>
              <a:gd name="T8" fmla="*/ 45 w 95"/>
              <a:gd name="T9" fmla="*/ 39 h 61"/>
              <a:gd name="T10" fmla="*/ 47 w 95"/>
              <a:gd name="T11" fmla="*/ 40 h 61"/>
              <a:gd name="T12" fmla="*/ 50 w 95"/>
              <a:gd name="T13" fmla="*/ 39 h 61"/>
              <a:gd name="T14" fmla="*/ 95 w 95"/>
              <a:gd name="T15" fmla="*/ 5 h 61"/>
              <a:gd name="T16" fmla="*/ 93 w 95"/>
              <a:gd name="T17" fmla="*/ 1 h 61"/>
              <a:gd name="T18" fmla="*/ 89 w 95"/>
              <a:gd name="T19" fmla="*/ 0 h 61"/>
              <a:gd name="T20" fmla="*/ 95 w 95"/>
              <a:gd name="T21" fmla="*/ 50 h 61"/>
              <a:gd name="T22" fmla="*/ 70 w 95"/>
              <a:gd name="T23" fmla="*/ 30 h 61"/>
              <a:gd name="T24" fmla="*/ 95 w 95"/>
              <a:gd name="T25" fmla="*/ 11 h 61"/>
              <a:gd name="T26" fmla="*/ 95 w 95"/>
              <a:gd name="T27" fmla="*/ 50 h 61"/>
              <a:gd name="T28" fmla="*/ 93 w 95"/>
              <a:gd name="T29" fmla="*/ 60 h 61"/>
              <a:gd name="T30" fmla="*/ 89 w 95"/>
              <a:gd name="T31" fmla="*/ 61 h 61"/>
              <a:gd name="T32" fmla="*/ 5 w 95"/>
              <a:gd name="T33" fmla="*/ 61 h 61"/>
              <a:gd name="T34" fmla="*/ 1 w 95"/>
              <a:gd name="T35" fmla="*/ 60 h 61"/>
              <a:gd name="T36" fmla="*/ 0 w 95"/>
              <a:gd name="T37" fmla="*/ 56 h 61"/>
              <a:gd name="T38" fmla="*/ 29 w 95"/>
              <a:gd name="T39" fmla="*/ 34 h 61"/>
              <a:gd name="T40" fmla="*/ 43 w 95"/>
              <a:gd name="T41" fmla="*/ 44 h 61"/>
              <a:gd name="T42" fmla="*/ 47 w 95"/>
              <a:gd name="T43" fmla="*/ 45 h 61"/>
              <a:gd name="T44" fmla="*/ 52 w 95"/>
              <a:gd name="T45" fmla="*/ 44 h 61"/>
              <a:gd name="T46" fmla="*/ 66 w 95"/>
              <a:gd name="T47" fmla="*/ 34 h 61"/>
              <a:gd name="T48" fmla="*/ 95 w 95"/>
              <a:gd name="T49" fmla="*/ 56 h 61"/>
              <a:gd name="T50" fmla="*/ 93 w 95"/>
              <a:gd name="T51" fmla="*/ 60 h 61"/>
              <a:gd name="T52" fmla="*/ 0 w 95"/>
              <a:gd name="T53" fmla="*/ 11 h 61"/>
              <a:gd name="T54" fmla="*/ 25 w 95"/>
              <a:gd name="T55" fmla="*/ 30 h 61"/>
              <a:gd name="T56" fmla="*/ 0 w 95"/>
              <a:gd name="T57" fmla="*/ 50 h 61"/>
              <a:gd name="T58" fmla="*/ 0 w 95"/>
              <a:gd name="T59" fmla="*/ 1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5" h="61">
                <a:moveTo>
                  <a:pt x="89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6" y="40"/>
                  <a:pt x="47" y="40"/>
                </a:cubicBezTo>
                <a:cubicBezTo>
                  <a:pt x="48" y="40"/>
                  <a:pt x="49" y="40"/>
                  <a:pt x="50" y="39"/>
                </a:cubicBezTo>
                <a:cubicBezTo>
                  <a:pt x="95" y="5"/>
                  <a:pt x="95" y="5"/>
                  <a:pt x="95" y="5"/>
                </a:cubicBezTo>
                <a:cubicBezTo>
                  <a:pt x="95" y="4"/>
                  <a:pt x="94" y="2"/>
                  <a:pt x="93" y="1"/>
                </a:cubicBezTo>
                <a:cubicBezTo>
                  <a:pt x="92" y="0"/>
                  <a:pt x="91" y="0"/>
                  <a:pt x="89" y="0"/>
                </a:cubicBezTo>
                <a:close/>
                <a:moveTo>
                  <a:pt x="95" y="50"/>
                </a:moveTo>
                <a:cubicBezTo>
                  <a:pt x="70" y="30"/>
                  <a:pt x="70" y="30"/>
                  <a:pt x="70" y="30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50"/>
                  <a:pt x="95" y="50"/>
                  <a:pt x="95" y="50"/>
                </a:cubicBezTo>
                <a:close/>
                <a:moveTo>
                  <a:pt x="93" y="60"/>
                </a:moveTo>
                <a:cubicBezTo>
                  <a:pt x="92" y="61"/>
                  <a:pt x="91" y="61"/>
                  <a:pt x="89" y="61"/>
                </a:cubicBezTo>
                <a:cubicBezTo>
                  <a:pt x="5" y="61"/>
                  <a:pt x="5" y="61"/>
                  <a:pt x="5" y="61"/>
                </a:cubicBezTo>
                <a:cubicBezTo>
                  <a:pt x="4" y="61"/>
                  <a:pt x="2" y="61"/>
                  <a:pt x="1" y="60"/>
                </a:cubicBezTo>
                <a:cubicBezTo>
                  <a:pt x="0" y="59"/>
                  <a:pt x="0" y="57"/>
                  <a:pt x="0" y="56"/>
                </a:cubicBezTo>
                <a:cubicBezTo>
                  <a:pt x="29" y="34"/>
                  <a:pt x="29" y="34"/>
                  <a:pt x="29" y="3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5"/>
                  <a:pt x="46" y="45"/>
                  <a:pt x="47" y="45"/>
                </a:cubicBezTo>
                <a:cubicBezTo>
                  <a:pt x="49" y="45"/>
                  <a:pt x="50" y="45"/>
                  <a:pt x="52" y="44"/>
                </a:cubicBezTo>
                <a:cubicBezTo>
                  <a:pt x="66" y="34"/>
                  <a:pt x="66" y="34"/>
                  <a:pt x="66" y="34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7"/>
                  <a:pt x="94" y="59"/>
                  <a:pt x="93" y="60"/>
                </a:cubicBezTo>
                <a:close/>
                <a:moveTo>
                  <a:pt x="0" y="11"/>
                </a:moveTo>
                <a:cubicBezTo>
                  <a:pt x="25" y="30"/>
                  <a:pt x="25" y="30"/>
                  <a:pt x="25" y="30"/>
                </a:cubicBezTo>
                <a:cubicBezTo>
                  <a:pt x="0" y="50"/>
                  <a:pt x="0" y="50"/>
                  <a:pt x="0" y="50"/>
                </a:cubicBezTo>
                <a:lnTo>
                  <a:pt x="0" y="1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2C2BC74D-9066-ADA9-296D-A2699174498B}"/>
              </a:ext>
            </a:extLst>
          </p:cNvPr>
          <p:cNvSpPr>
            <a:spLocks/>
          </p:cNvSpPr>
          <p:nvPr/>
        </p:nvSpPr>
        <p:spPr bwMode="auto">
          <a:xfrm>
            <a:off x="674852" y="2755369"/>
            <a:ext cx="248739" cy="252836"/>
          </a:xfrm>
          <a:custGeom>
            <a:avLst/>
            <a:gdLst>
              <a:gd name="T0" fmla="*/ 21097 w 21108"/>
              <a:gd name="T1" fmla="*/ 16603 h 20969"/>
              <a:gd name="T2" fmla="*/ 17551 w 21108"/>
              <a:gd name="T3" fmla="*/ 14553 h 20969"/>
              <a:gd name="T4" fmla="*/ 13359 w 21108"/>
              <a:gd name="T5" fmla="*/ 14553 h 20969"/>
              <a:gd name="T6" fmla="*/ 13359 w 21108"/>
              <a:gd name="T7" fmla="*/ 14553 h 20969"/>
              <a:gd name="T8" fmla="*/ 13198 w 21108"/>
              <a:gd name="T9" fmla="*/ 15026 h 20969"/>
              <a:gd name="T10" fmla="*/ 13198 w 21108"/>
              <a:gd name="T11" fmla="*/ 15026 h 20969"/>
              <a:gd name="T12" fmla="*/ 13198 w 21108"/>
              <a:gd name="T13" fmla="*/ 15026 h 20969"/>
              <a:gd name="T14" fmla="*/ 12876 w 21108"/>
              <a:gd name="T15" fmla="*/ 15972 h 20969"/>
              <a:gd name="T16" fmla="*/ 13037 w 21108"/>
              <a:gd name="T17" fmla="*/ 16288 h 20969"/>
              <a:gd name="T18" fmla="*/ 11264 w 21108"/>
              <a:gd name="T19" fmla="*/ 15657 h 20969"/>
              <a:gd name="T20" fmla="*/ 8362 w 21108"/>
              <a:gd name="T21" fmla="*/ 12819 h 20969"/>
              <a:gd name="T22" fmla="*/ 5300 w 21108"/>
              <a:gd name="T23" fmla="*/ 9508 h 20969"/>
              <a:gd name="T24" fmla="*/ 4816 w 21108"/>
              <a:gd name="T25" fmla="*/ 7774 h 20969"/>
              <a:gd name="T26" fmla="*/ 5461 w 21108"/>
              <a:gd name="T27" fmla="*/ 7616 h 20969"/>
              <a:gd name="T28" fmla="*/ 5783 w 21108"/>
              <a:gd name="T29" fmla="*/ 7459 h 20969"/>
              <a:gd name="T30" fmla="*/ 6589 w 21108"/>
              <a:gd name="T31" fmla="*/ 7143 h 20969"/>
              <a:gd name="T32" fmla="*/ 6589 w 21108"/>
              <a:gd name="T33" fmla="*/ 6986 h 20969"/>
              <a:gd name="T34" fmla="*/ 6589 w 21108"/>
              <a:gd name="T35" fmla="*/ 6986 h 20969"/>
              <a:gd name="T36" fmla="*/ 7234 w 21108"/>
              <a:gd name="T37" fmla="*/ 6828 h 20969"/>
              <a:gd name="T38" fmla="*/ 7234 w 21108"/>
              <a:gd name="T39" fmla="*/ 6828 h 20969"/>
              <a:gd name="T40" fmla="*/ 6267 w 21108"/>
              <a:gd name="T41" fmla="*/ 2886 h 20969"/>
              <a:gd name="T42" fmla="*/ 3365 w 21108"/>
              <a:gd name="T43" fmla="*/ 48 h 20969"/>
              <a:gd name="T44" fmla="*/ 3365 w 21108"/>
              <a:gd name="T45" fmla="*/ 48 h 20969"/>
              <a:gd name="T46" fmla="*/ 3365 w 21108"/>
              <a:gd name="T47" fmla="*/ 48 h 20969"/>
              <a:gd name="T48" fmla="*/ 3365 w 21108"/>
              <a:gd name="T49" fmla="*/ 48 h 20969"/>
              <a:gd name="T50" fmla="*/ 2882 w 21108"/>
              <a:gd name="T51" fmla="*/ 206 h 20969"/>
              <a:gd name="T52" fmla="*/ 2882 w 21108"/>
              <a:gd name="T53" fmla="*/ 206 h 20969"/>
              <a:gd name="T54" fmla="*/ 2721 w 21108"/>
              <a:gd name="T55" fmla="*/ 206 h 20969"/>
              <a:gd name="T56" fmla="*/ 1915 w 21108"/>
              <a:gd name="T57" fmla="*/ 679 h 20969"/>
              <a:gd name="T58" fmla="*/ 1754 w 21108"/>
              <a:gd name="T59" fmla="*/ 994 h 20969"/>
              <a:gd name="T60" fmla="*/ 142 w 21108"/>
              <a:gd name="T61" fmla="*/ 5251 h 20969"/>
              <a:gd name="T62" fmla="*/ 5945 w 21108"/>
              <a:gd name="T63" fmla="*/ 14869 h 20969"/>
              <a:gd name="T64" fmla="*/ 15777 w 21108"/>
              <a:gd name="T65" fmla="*/ 20860 h 20969"/>
              <a:gd name="T66" fmla="*/ 20452 w 21108"/>
              <a:gd name="T67" fmla="*/ 18337 h 20969"/>
              <a:gd name="T68" fmla="*/ 20613 w 21108"/>
              <a:gd name="T69" fmla="*/ 18180 h 20969"/>
              <a:gd name="T70" fmla="*/ 20774 w 21108"/>
              <a:gd name="T71" fmla="*/ 17234 h 20969"/>
              <a:gd name="T72" fmla="*/ 20936 w 21108"/>
              <a:gd name="T73" fmla="*/ 17234 h 20969"/>
              <a:gd name="T74" fmla="*/ 20774 w 21108"/>
              <a:gd name="T75" fmla="*/ 17234 h 20969"/>
              <a:gd name="T76" fmla="*/ 21097 w 21108"/>
              <a:gd name="T77" fmla="*/ 16603 h 20969"/>
              <a:gd name="T78" fmla="*/ 21097 w 21108"/>
              <a:gd name="T79" fmla="*/ 16603 h 20969"/>
              <a:gd name="T80" fmla="*/ 3527 w 21108"/>
              <a:gd name="T81" fmla="*/ 364 h 20969"/>
              <a:gd name="T82" fmla="*/ 5945 w 21108"/>
              <a:gd name="T83" fmla="*/ 3044 h 20969"/>
              <a:gd name="T84" fmla="*/ 6912 w 21108"/>
              <a:gd name="T85" fmla="*/ 6355 h 20969"/>
              <a:gd name="T86" fmla="*/ 4655 w 21108"/>
              <a:gd name="T87" fmla="*/ 3675 h 20969"/>
              <a:gd name="T88" fmla="*/ 3527 w 21108"/>
              <a:gd name="T89" fmla="*/ 364 h 20969"/>
              <a:gd name="T90" fmla="*/ 17067 w 21108"/>
              <a:gd name="T91" fmla="*/ 16288 h 20969"/>
              <a:gd name="T92" fmla="*/ 13843 w 21108"/>
              <a:gd name="T93" fmla="*/ 14553 h 20969"/>
              <a:gd name="T94" fmla="*/ 17389 w 21108"/>
              <a:gd name="T95" fmla="*/ 14869 h 20969"/>
              <a:gd name="T96" fmla="*/ 20613 w 21108"/>
              <a:gd name="T97" fmla="*/ 16603 h 20969"/>
              <a:gd name="T98" fmla="*/ 17067 w 21108"/>
              <a:gd name="T99" fmla="*/ 16288 h 20969"/>
              <a:gd name="T100" fmla="*/ 17067 w 21108"/>
              <a:gd name="T101" fmla="*/ 16288 h 20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108" h="20969">
                <a:moveTo>
                  <a:pt x="21097" y="16603"/>
                </a:moveTo>
                <a:cubicBezTo>
                  <a:pt x="21258" y="16130"/>
                  <a:pt x="19646" y="15026"/>
                  <a:pt x="17551" y="14553"/>
                </a:cubicBezTo>
                <a:cubicBezTo>
                  <a:pt x="15455" y="13923"/>
                  <a:pt x="13521" y="13923"/>
                  <a:pt x="13359" y="14553"/>
                </a:cubicBezTo>
                <a:cubicBezTo>
                  <a:pt x="13359" y="14553"/>
                  <a:pt x="13359" y="14553"/>
                  <a:pt x="13359" y="14553"/>
                </a:cubicBezTo>
                <a:cubicBezTo>
                  <a:pt x="13359" y="14553"/>
                  <a:pt x="13359" y="14711"/>
                  <a:pt x="13198" y="15026"/>
                </a:cubicBezTo>
                <a:cubicBezTo>
                  <a:pt x="13198" y="15026"/>
                  <a:pt x="13198" y="15026"/>
                  <a:pt x="13198" y="15026"/>
                </a:cubicBezTo>
                <a:cubicBezTo>
                  <a:pt x="13198" y="15026"/>
                  <a:pt x="13198" y="15026"/>
                  <a:pt x="13198" y="15026"/>
                </a:cubicBezTo>
                <a:cubicBezTo>
                  <a:pt x="13198" y="15342"/>
                  <a:pt x="13037" y="15815"/>
                  <a:pt x="12876" y="15972"/>
                </a:cubicBezTo>
                <a:cubicBezTo>
                  <a:pt x="12876" y="16130"/>
                  <a:pt x="12876" y="16130"/>
                  <a:pt x="13037" y="16288"/>
                </a:cubicBezTo>
                <a:cubicBezTo>
                  <a:pt x="12392" y="16288"/>
                  <a:pt x="11748" y="16130"/>
                  <a:pt x="11264" y="15657"/>
                </a:cubicBezTo>
                <a:cubicBezTo>
                  <a:pt x="8362" y="12819"/>
                  <a:pt x="8362" y="12819"/>
                  <a:pt x="8362" y="12819"/>
                </a:cubicBezTo>
                <a:cubicBezTo>
                  <a:pt x="5300" y="9508"/>
                  <a:pt x="5300" y="9508"/>
                  <a:pt x="5300" y="9508"/>
                </a:cubicBezTo>
                <a:cubicBezTo>
                  <a:pt x="4816" y="9035"/>
                  <a:pt x="4655" y="8405"/>
                  <a:pt x="4816" y="7774"/>
                </a:cubicBezTo>
                <a:cubicBezTo>
                  <a:pt x="4977" y="7616"/>
                  <a:pt x="5300" y="7616"/>
                  <a:pt x="5461" y="7616"/>
                </a:cubicBezTo>
                <a:cubicBezTo>
                  <a:pt x="5622" y="7616"/>
                  <a:pt x="5783" y="7616"/>
                  <a:pt x="5783" y="7459"/>
                </a:cubicBezTo>
                <a:cubicBezTo>
                  <a:pt x="5945" y="7459"/>
                  <a:pt x="6428" y="7301"/>
                  <a:pt x="6589" y="7143"/>
                </a:cubicBezTo>
                <a:cubicBezTo>
                  <a:pt x="6589" y="7143"/>
                  <a:pt x="6589" y="7143"/>
                  <a:pt x="6589" y="6986"/>
                </a:cubicBezTo>
                <a:cubicBezTo>
                  <a:pt x="6589" y="6986"/>
                  <a:pt x="6589" y="6986"/>
                  <a:pt x="6589" y="6986"/>
                </a:cubicBezTo>
                <a:cubicBezTo>
                  <a:pt x="6912" y="6986"/>
                  <a:pt x="7234" y="6828"/>
                  <a:pt x="7234" y="6828"/>
                </a:cubicBezTo>
                <a:cubicBezTo>
                  <a:pt x="7234" y="6828"/>
                  <a:pt x="7234" y="6828"/>
                  <a:pt x="7234" y="6828"/>
                </a:cubicBezTo>
                <a:cubicBezTo>
                  <a:pt x="7718" y="6513"/>
                  <a:pt x="7395" y="4778"/>
                  <a:pt x="6267" y="2886"/>
                </a:cubicBezTo>
                <a:cubicBezTo>
                  <a:pt x="5139" y="994"/>
                  <a:pt x="3849" y="-267"/>
                  <a:pt x="3365" y="48"/>
                </a:cubicBezTo>
                <a:cubicBezTo>
                  <a:pt x="3365" y="48"/>
                  <a:pt x="3365" y="48"/>
                  <a:pt x="3365" y="48"/>
                </a:cubicBezTo>
                <a:cubicBezTo>
                  <a:pt x="3365" y="48"/>
                  <a:pt x="3365" y="48"/>
                  <a:pt x="3365" y="48"/>
                </a:cubicBezTo>
                <a:cubicBezTo>
                  <a:pt x="3365" y="48"/>
                  <a:pt x="3365" y="48"/>
                  <a:pt x="3365" y="48"/>
                </a:cubicBezTo>
                <a:cubicBezTo>
                  <a:pt x="3365" y="48"/>
                  <a:pt x="3043" y="48"/>
                  <a:pt x="2882" y="206"/>
                </a:cubicBezTo>
                <a:cubicBezTo>
                  <a:pt x="2882" y="206"/>
                  <a:pt x="2882" y="206"/>
                  <a:pt x="2882" y="206"/>
                </a:cubicBezTo>
                <a:cubicBezTo>
                  <a:pt x="2882" y="206"/>
                  <a:pt x="2882" y="206"/>
                  <a:pt x="2721" y="206"/>
                </a:cubicBezTo>
                <a:cubicBezTo>
                  <a:pt x="2559" y="364"/>
                  <a:pt x="2076" y="679"/>
                  <a:pt x="1915" y="679"/>
                </a:cubicBezTo>
                <a:cubicBezTo>
                  <a:pt x="1915" y="837"/>
                  <a:pt x="1754" y="837"/>
                  <a:pt x="1754" y="994"/>
                </a:cubicBezTo>
                <a:cubicBezTo>
                  <a:pt x="464" y="2098"/>
                  <a:pt x="-342" y="3832"/>
                  <a:pt x="142" y="5251"/>
                </a:cubicBezTo>
                <a:cubicBezTo>
                  <a:pt x="303" y="7932"/>
                  <a:pt x="2559" y="11400"/>
                  <a:pt x="5945" y="14869"/>
                </a:cubicBezTo>
                <a:cubicBezTo>
                  <a:pt x="9330" y="18337"/>
                  <a:pt x="13037" y="20545"/>
                  <a:pt x="15777" y="20860"/>
                </a:cubicBezTo>
                <a:cubicBezTo>
                  <a:pt x="17551" y="21333"/>
                  <a:pt x="19324" y="20229"/>
                  <a:pt x="20452" y="18337"/>
                </a:cubicBezTo>
                <a:cubicBezTo>
                  <a:pt x="20452" y="18337"/>
                  <a:pt x="20613" y="18180"/>
                  <a:pt x="20613" y="18180"/>
                </a:cubicBezTo>
                <a:cubicBezTo>
                  <a:pt x="20613" y="18022"/>
                  <a:pt x="20774" y="17549"/>
                  <a:pt x="20774" y="17234"/>
                </a:cubicBezTo>
                <a:cubicBezTo>
                  <a:pt x="20774" y="17234"/>
                  <a:pt x="20774" y="17234"/>
                  <a:pt x="20936" y="17234"/>
                </a:cubicBezTo>
                <a:cubicBezTo>
                  <a:pt x="20774" y="17234"/>
                  <a:pt x="20774" y="17234"/>
                  <a:pt x="20774" y="17234"/>
                </a:cubicBezTo>
                <a:cubicBezTo>
                  <a:pt x="20936" y="16918"/>
                  <a:pt x="20936" y="16761"/>
                  <a:pt x="21097" y="16603"/>
                </a:cubicBezTo>
                <a:cubicBezTo>
                  <a:pt x="21097" y="16603"/>
                  <a:pt x="21097" y="16603"/>
                  <a:pt x="21097" y="16603"/>
                </a:cubicBezTo>
                <a:close/>
                <a:moveTo>
                  <a:pt x="3527" y="364"/>
                </a:moveTo>
                <a:cubicBezTo>
                  <a:pt x="3849" y="364"/>
                  <a:pt x="4816" y="1152"/>
                  <a:pt x="5945" y="3044"/>
                </a:cubicBezTo>
                <a:cubicBezTo>
                  <a:pt x="7073" y="4936"/>
                  <a:pt x="7073" y="6197"/>
                  <a:pt x="6912" y="6355"/>
                </a:cubicBezTo>
                <a:cubicBezTo>
                  <a:pt x="6751" y="6355"/>
                  <a:pt x="5622" y="5567"/>
                  <a:pt x="4655" y="3675"/>
                </a:cubicBezTo>
                <a:cubicBezTo>
                  <a:pt x="3527" y="1783"/>
                  <a:pt x="3365" y="521"/>
                  <a:pt x="3527" y="364"/>
                </a:cubicBezTo>
                <a:close/>
                <a:moveTo>
                  <a:pt x="17067" y="16288"/>
                </a:moveTo>
                <a:cubicBezTo>
                  <a:pt x="14810" y="15657"/>
                  <a:pt x="13843" y="14869"/>
                  <a:pt x="13843" y="14553"/>
                </a:cubicBezTo>
                <a:cubicBezTo>
                  <a:pt x="14004" y="14396"/>
                  <a:pt x="15294" y="14238"/>
                  <a:pt x="17389" y="14869"/>
                </a:cubicBezTo>
                <a:cubicBezTo>
                  <a:pt x="19485" y="15499"/>
                  <a:pt x="20613" y="16288"/>
                  <a:pt x="20613" y="16603"/>
                </a:cubicBezTo>
                <a:cubicBezTo>
                  <a:pt x="20452" y="16761"/>
                  <a:pt x="19001" y="16918"/>
                  <a:pt x="17067" y="16288"/>
                </a:cubicBezTo>
                <a:close/>
                <a:moveTo>
                  <a:pt x="17067" y="16288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EA43F45B-AA17-F383-1435-4FEF71A2AC07}"/>
              </a:ext>
            </a:extLst>
          </p:cNvPr>
          <p:cNvSpPr>
            <a:spLocks/>
          </p:cNvSpPr>
          <p:nvPr/>
        </p:nvSpPr>
        <p:spPr bwMode="auto">
          <a:xfrm>
            <a:off x="737011" y="3440433"/>
            <a:ext cx="124420" cy="266815"/>
          </a:xfrm>
          <a:custGeom>
            <a:avLst/>
            <a:gdLst>
              <a:gd name="T0" fmla="*/ 209 w 21600"/>
              <a:gd name="T1" fmla="*/ 144 h 21600"/>
              <a:gd name="T2" fmla="*/ 139 w 21600"/>
              <a:gd name="T3" fmla="*/ 144 h 21600"/>
              <a:gd name="T4" fmla="*/ 139 w 21600"/>
              <a:gd name="T5" fmla="*/ 98 h 21600"/>
              <a:gd name="T6" fmla="*/ 158 w 21600"/>
              <a:gd name="T7" fmla="*/ 77 h 21600"/>
              <a:gd name="T8" fmla="*/ 209 w 21600"/>
              <a:gd name="T9" fmla="*/ 77 h 21600"/>
              <a:gd name="T10" fmla="*/ 209 w 21600"/>
              <a:gd name="T11" fmla="*/ 0 h 21600"/>
              <a:gd name="T12" fmla="*/ 139 w 21600"/>
              <a:gd name="T13" fmla="*/ 0 h 21600"/>
              <a:gd name="T14" fmla="*/ 46 w 21600"/>
              <a:gd name="T15" fmla="*/ 93 h 21600"/>
              <a:gd name="T16" fmla="*/ 46 w 21600"/>
              <a:gd name="T17" fmla="*/ 144 h 21600"/>
              <a:gd name="T18" fmla="*/ 0 w 21600"/>
              <a:gd name="T19" fmla="*/ 144 h 21600"/>
              <a:gd name="T20" fmla="*/ 0 w 21600"/>
              <a:gd name="T21" fmla="*/ 223 h 21600"/>
              <a:gd name="T22" fmla="*/ 46 w 21600"/>
              <a:gd name="T23" fmla="*/ 223 h 21600"/>
              <a:gd name="T24" fmla="*/ 46 w 21600"/>
              <a:gd name="T25" fmla="*/ 448 h 21600"/>
              <a:gd name="T26" fmla="*/ 139 w 21600"/>
              <a:gd name="T27" fmla="*/ 448 h 21600"/>
              <a:gd name="T28" fmla="*/ 139 w 21600"/>
              <a:gd name="T29" fmla="*/ 223 h 21600"/>
              <a:gd name="T30" fmla="*/ 202 w 21600"/>
              <a:gd name="T31" fmla="*/ 223 h 21600"/>
              <a:gd name="T32" fmla="*/ 209 w 21600"/>
              <a:gd name="T33" fmla="*/ 144 h 21600"/>
              <a:gd name="T34" fmla="*/ 209 w 21600"/>
              <a:gd name="T35" fmla="*/ 144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6939"/>
                </a:moveTo>
                <a:cubicBezTo>
                  <a:pt x="14400" y="6939"/>
                  <a:pt x="14400" y="6939"/>
                  <a:pt x="14400" y="6939"/>
                </a:cubicBezTo>
                <a:cubicBezTo>
                  <a:pt x="14400" y="4701"/>
                  <a:pt x="14400" y="4701"/>
                  <a:pt x="14400" y="4701"/>
                </a:cubicBezTo>
                <a:cubicBezTo>
                  <a:pt x="14400" y="3917"/>
                  <a:pt x="15600" y="3693"/>
                  <a:pt x="16320" y="3693"/>
                </a:cubicBezTo>
                <a:cubicBezTo>
                  <a:pt x="17280" y="3693"/>
                  <a:pt x="21600" y="3693"/>
                  <a:pt x="21600" y="3693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6480" y="0"/>
                  <a:pt x="4800" y="2686"/>
                  <a:pt x="4800" y="4477"/>
                </a:cubicBezTo>
                <a:cubicBezTo>
                  <a:pt x="4800" y="6939"/>
                  <a:pt x="4800" y="6939"/>
                  <a:pt x="4800" y="6939"/>
                </a:cubicBezTo>
                <a:cubicBezTo>
                  <a:pt x="0" y="6939"/>
                  <a:pt x="0" y="6939"/>
                  <a:pt x="0" y="6939"/>
                </a:cubicBezTo>
                <a:cubicBezTo>
                  <a:pt x="0" y="10744"/>
                  <a:pt x="0" y="10744"/>
                  <a:pt x="0" y="10744"/>
                </a:cubicBezTo>
                <a:cubicBezTo>
                  <a:pt x="4800" y="10744"/>
                  <a:pt x="4800" y="10744"/>
                  <a:pt x="4800" y="10744"/>
                </a:cubicBezTo>
                <a:cubicBezTo>
                  <a:pt x="4800" y="15668"/>
                  <a:pt x="4800" y="21600"/>
                  <a:pt x="4800" y="21600"/>
                </a:cubicBezTo>
                <a:cubicBezTo>
                  <a:pt x="14400" y="21600"/>
                  <a:pt x="14400" y="21600"/>
                  <a:pt x="14400" y="21600"/>
                </a:cubicBezTo>
                <a:cubicBezTo>
                  <a:pt x="14400" y="21600"/>
                  <a:pt x="14400" y="15556"/>
                  <a:pt x="14400" y="10744"/>
                </a:cubicBezTo>
                <a:cubicBezTo>
                  <a:pt x="20880" y="10744"/>
                  <a:pt x="20880" y="10744"/>
                  <a:pt x="20880" y="10744"/>
                </a:cubicBezTo>
                <a:lnTo>
                  <a:pt x="21600" y="6939"/>
                </a:lnTo>
                <a:close/>
                <a:moveTo>
                  <a:pt x="21600" y="693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53">
            <a:extLst>
              <a:ext uri="{FF2B5EF4-FFF2-40B4-BE49-F238E27FC236}">
                <a16:creationId xmlns:a16="http://schemas.microsoft.com/office/drawing/2014/main" id="{EA23F5AA-1444-3D4B-79E5-A0698DAAA66B}"/>
              </a:ext>
            </a:extLst>
          </p:cNvPr>
          <p:cNvSpPr txBox="1"/>
          <p:nvPr/>
        </p:nvSpPr>
        <p:spPr>
          <a:xfrm>
            <a:off x="1318032" y="2099798"/>
            <a:ext cx="25410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info@tomastc.com</a:t>
            </a:r>
          </a:p>
        </p:txBody>
      </p:sp>
      <p:sp>
        <p:nvSpPr>
          <p:cNvPr id="34" name="TextBox 58">
            <a:extLst>
              <a:ext uri="{FF2B5EF4-FFF2-40B4-BE49-F238E27FC236}">
                <a16:creationId xmlns:a16="http://schemas.microsoft.com/office/drawing/2014/main" id="{2D5DE0D6-31E5-B576-E83F-639CEF0C0E88}"/>
              </a:ext>
            </a:extLst>
          </p:cNvPr>
          <p:cNvSpPr txBox="1"/>
          <p:nvPr/>
        </p:nvSpPr>
        <p:spPr>
          <a:xfrm>
            <a:off x="1261942" y="2562198"/>
            <a:ext cx="40947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TH: +66-85-995-0178 (Nattapol)</a:t>
            </a:r>
          </a:p>
          <a:p>
            <a:pPr defTabSz="914400"/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TH/EN: +66-81-012-6064 (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Anek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)</a:t>
            </a:r>
          </a:p>
          <a:p>
            <a:pPr defTabSz="914400"/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JP/TH/EN: +66-94-552-3097 (Nozaki)</a:t>
            </a: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id="{39C5DC2A-C67E-A748-BC75-58A8D33A9FBD}"/>
              </a:ext>
            </a:extLst>
          </p:cNvPr>
          <p:cNvSpPr txBox="1"/>
          <p:nvPr/>
        </p:nvSpPr>
        <p:spPr>
          <a:xfrm>
            <a:off x="1318033" y="3508187"/>
            <a:ext cx="31299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TOMAS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 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TECH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Clear Sans Light" panose="020B0303030202020304" pitchFamily="34" charset="0"/>
              <a:sym typeface="Open Sans Light" charset="0"/>
            </a:endParaRP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4CE19E8A-7C9A-8604-8F55-4AACA7EECC2A}"/>
              </a:ext>
            </a:extLst>
          </p:cNvPr>
          <p:cNvSpPr txBox="1"/>
          <p:nvPr/>
        </p:nvSpPr>
        <p:spPr>
          <a:xfrm>
            <a:off x="1318032" y="4192229"/>
            <a:ext cx="3043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http://www.tomastc.com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86015DDF-C3E8-5739-5792-694AFA416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5" y="4120999"/>
            <a:ext cx="469796" cy="411072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BC49D936-5EF3-1FDD-5691-BB93D1AFF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12" y="2632934"/>
            <a:ext cx="775996" cy="840662"/>
          </a:xfrm>
          <a:prstGeom prst="rect">
            <a:avLst/>
          </a:prstGeom>
        </p:spPr>
      </p:pic>
      <p:sp>
        <p:nvSpPr>
          <p:cNvPr id="39" name="TextBox 60">
            <a:extLst>
              <a:ext uri="{FF2B5EF4-FFF2-40B4-BE49-F238E27FC236}">
                <a16:creationId xmlns:a16="http://schemas.microsoft.com/office/drawing/2014/main" id="{2AF5B237-3F4A-FBAF-EAF5-B8299906F1E5}"/>
              </a:ext>
            </a:extLst>
          </p:cNvPr>
          <p:cNvSpPr txBox="1"/>
          <p:nvPr/>
        </p:nvSpPr>
        <p:spPr>
          <a:xfrm>
            <a:off x="1250770" y="4829978"/>
            <a:ext cx="41620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7/1(3C) Soi Sukhumvit 103 (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Udomsuk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 46) Sukhumvit Bang Na, Bangkok 10260</a:t>
            </a: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262EC20-F652-EE5F-BF24-7AB4A210D037}"/>
              </a:ext>
            </a:extLst>
          </p:cNvPr>
          <p:cNvSpPr>
            <a:spLocks noEditPoints="1"/>
          </p:cNvSpPr>
          <p:nvPr/>
        </p:nvSpPr>
        <p:spPr bwMode="auto">
          <a:xfrm>
            <a:off x="564322" y="4751796"/>
            <a:ext cx="469796" cy="554048"/>
          </a:xfrm>
          <a:custGeom>
            <a:avLst/>
            <a:gdLst>
              <a:gd name="T0" fmla="*/ 269959 w 104"/>
              <a:gd name="T1" fmla="*/ 23282 h 133"/>
              <a:gd name="T2" fmla="*/ 209451 w 104"/>
              <a:gd name="T3" fmla="*/ 51219 h 133"/>
              <a:gd name="T4" fmla="*/ 69817 w 104"/>
              <a:gd name="T5" fmla="*/ 423724 h 133"/>
              <a:gd name="T6" fmla="*/ 41890 w 104"/>
              <a:gd name="T7" fmla="*/ 465631 h 133"/>
              <a:gd name="T8" fmla="*/ 144288 w 104"/>
              <a:gd name="T9" fmla="*/ 596007 h 133"/>
              <a:gd name="T10" fmla="*/ 283922 w 104"/>
              <a:gd name="T11" fmla="*/ 596007 h 133"/>
              <a:gd name="T12" fmla="*/ 484064 w 104"/>
              <a:gd name="T13" fmla="*/ 260753 h 133"/>
              <a:gd name="T14" fmla="*/ 339776 w 104"/>
              <a:gd name="T15" fmla="*/ 246784 h 133"/>
              <a:gd name="T16" fmla="*/ 363048 w 104"/>
              <a:gd name="T17" fmla="*/ 209534 h 133"/>
              <a:gd name="T18" fmla="*/ 321158 w 104"/>
              <a:gd name="T19" fmla="*/ 232815 h 133"/>
              <a:gd name="T20" fmla="*/ 242032 w 104"/>
              <a:gd name="T21" fmla="*/ 223503 h 133"/>
              <a:gd name="T22" fmla="*/ 265304 w 104"/>
              <a:gd name="T23" fmla="*/ 176940 h 133"/>
              <a:gd name="T24" fmla="*/ 335121 w 104"/>
              <a:gd name="T25" fmla="*/ 167627 h 133"/>
              <a:gd name="T26" fmla="*/ 367702 w 104"/>
              <a:gd name="T27" fmla="*/ 162971 h 133"/>
              <a:gd name="T28" fmla="*/ 363048 w 104"/>
              <a:gd name="T29" fmla="*/ 251441 h 133"/>
              <a:gd name="T30" fmla="*/ 321158 w 104"/>
              <a:gd name="T31" fmla="*/ 409755 h 133"/>
              <a:gd name="T32" fmla="*/ 321158 w 104"/>
              <a:gd name="T33" fmla="*/ 349223 h 133"/>
              <a:gd name="T34" fmla="*/ 228069 w 104"/>
              <a:gd name="T35" fmla="*/ 288691 h 133"/>
              <a:gd name="T36" fmla="*/ 302540 w 104"/>
              <a:gd name="T37" fmla="*/ 149002 h 133"/>
              <a:gd name="T38" fmla="*/ 297886 w 104"/>
              <a:gd name="T39" fmla="*/ 102439 h 133"/>
              <a:gd name="T40" fmla="*/ 204796 w 104"/>
              <a:gd name="T41" fmla="*/ 102439 h 133"/>
              <a:gd name="T42" fmla="*/ 153597 w 104"/>
              <a:gd name="T43" fmla="*/ 102439 h 133"/>
              <a:gd name="T44" fmla="*/ 51199 w 104"/>
              <a:gd name="T45" fmla="*/ 316629 h 133"/>
              <a:gd name="T46" fmla="*/ 51199 w 104"/>
              <a:gd name="T47" fmla="*/ 265410 h 133"/>
              <a:gd name="T48" fmla="*/ 37236 w 104"/>
              <a:gd name="T49" fmla="*/ 228159 h 133"/>
              <a:gd name="T50" fmla="*/ 134979 w 104"/>
              <a:gd name="T51" fmla="*/ 121064 h 133"/>
              <a:gd name="T52" fmla="*/ 102398 w 104"/>
              <a:gd name="T53" fmla="*/ 130377 h 133"/>
              <a:gd name="T54" fmla="*/ 111707 w 104"/>
              <a:gd name="T55" fmla="*/ 149002 h 133"/>
              <a:gd name="T56" fmla="*/ 139634 w 104"/>
              <a:gd name="T57" fmla="*/ 135033 h 133"/>
              <a:gd name="T58" fmla="*/ 144288 w 104"/>
              <a:gd name="T59" fmla="*/ 172283 h 133"/>
              <a:gd name="T60" fmla="*/ 134979 w 104"/>
              <a:gd name="T61" fmla="*/ 190909 h 133"/>
              <a:gd name="T62" fmla="*/ 111707 w 104"/>
              <a:gd name="T63" fmla="*/ 223503 h 133"/>
              <a:gd name="T64" fmla="*/ 83780 w 104"/>
              <a:gd name="T65" fmla="*/ 232815 h 133"/>
              <a:gd name="T66" fmla="*/ 51199 w 104"/>
              <a:gd name="T67" fmla="*/ 242128 h 133"/>
              <a:gd name="T68" fmla="*/ 65162 w 104"/>
              <a:gd name="T69" fmla="*/ 274722 h 133"/>
              <a:gd name="T70" fmla="*/ 139634 w 104"/>
              <a:gd name="T71" fmla="*/ 284035 h 133"/>
              <a:gd name="T72" fmla="*/ 153597 w 104"/>
              <a:gd name="T73" fmla="*/ 349223 h 133"/>
              <a:gd name="T74" fmla="*/ 134979 w 104"/>
              <a:gd name="T75" fmla="*/ 386474 h 133"/>
              <a:gd name="T76" fmla="*/ 111707 w 104"/>
              <a:gd name="T77" fmla="*/ 419068 h 133"/>
              <a:gd name="T78" fmla="*/ 88435 w 104"/>
              <a:gd name="T79" fmla="*/ 367848 h 133"/>
              <a:gd name="T80" fmla="*/ 209451 w 104"/>
              <a:gd name="T81" fmla="*/ 493569 h 133"/>
              <a:gd name="T82" fmla="*/ 74471 w 104"/>
              <a:gd name="T83" fmla="*/ 451662 h 133"/>
              <a:gd name="T84" fmla="*/ 423556 w 104"/>
              <a:gd name="T85" fmla="*/ 265410 h 133"/>
              <a:gd name="T86" fmla="*/ 316503 w 104"/>
              <a:gd name="T87" fmla="*/ 60532 h 133"/>
              <a:gd name="T88" fmla="*/ 209451 w 104"/>
              <a:gd name="T89" fmla="*/ 493569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4" h="133">
                <a:moveTo>
                  <a:pt x="104" y="56"/>
                </a:moveTo>
                <a:cubicBezTo>
                  <a:pt x="104" y="31"/>
                  <a:pt x="86" y="10"/>
                  <a:pt x="63" y="2"/>
                </a:cubicBezTo>
                <a:cubicBezTo>
                  <a:pt x="58" y="0"/>
                  <a:pt x="58" y="5"/>
                  <a:pt x="58" y="5"/>
                </a:cubicBezTo>
                <a:cubicBezTo>
                  <a:pt x="58" y="8"/>
                  <a:pt x="59" y="9"/>
                  <a:pt x="60" y="9"/>
                </a:cubicBezTo>
                <a:cubicBezTo>
                  <a:pt x="58" y="13"/>
                  <a:pt x="58" y="13"/>
                  <a:pt x="58" y="13"/>
                </a:cubicBezTo>
                <a:cubicBezTo>
                  <a:pt x="54" y="12"/>
                  <a:pt x="50" y="11"/>
                  <a:pt x="45" y="11"/>
                </a:cubicBezTo>
                <a:cubicBezTo>
                  <a:pt x="20" y="11"/>
                  <a:pt x="0" y="32"/>
                  <a:pt x="0" y="57"/>
                </a:cubicBezTo>
                <a:cubicBezTo>
                  <a:pt x="0" y="71"/>
                  <a:pt x="6" y="83"/>
                  <a:pt x="16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13" y="95"/>
                  <a:pt x="13" y="95"/>
                  <a:pt x="13" y="95"/>
                </a:cubicBezTo>
                <a:cubicBezTo>
                  <a:pt x="10" y="94"/>
                  <a:pt x="8" y="96"/>
                  <a:pt x="8" y="96"/>
                </a:cubicBezTo>
                <a:cubicBezTo>
                  <a:pt x="6" y="98"/>
                  <a:pt x="9" y="100"/>
                  <a:pt x="9" y="100"/>
                </a:cubicBezTo>
                <a:cubicBezTo>
                  <a:pt x="17" y="107"/>
                  <a:pt x="28" y="113"/>
                  <a:pt x="39" y="11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12" y="133"/>
                  <a:pt x="30" y="132"/>
                  <a:pt x="30" y="132"/>
                </a:cubicBezTo>
                <a:cubicBezTo>
                  <a:pt x="61" y="132"/>
                  <a:pt x="61" y="132"/>
                  <a:pt x="61" y="132"/>
                </a:cubicBezTo>
                <a:cubicBezTo>
                  <a:pt x="82" y="132"/>
                  <a:pt x="61" y="128"/>
                  <a:pt x="61" y="128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6"/>
                  <a:pt x="50" y="119"/>
                  <a:pt x="50" y="114"/>
                </a:cubicBezTo>
                <a:cubicBezTo>
                  <a:pt x="79" y="111"/>
                  <a:pt x="104" y="85"/>
                  <a:pt x="104" y="56"/>
                </a:cubicBezTo>
                <a:close/>
                <a:moveTo>
                  <a:pt x="49" y="62"/>
                </a:moveTo>
                <a:cubicBezTo>
                  <a:pt x="49" y="44"/>
                  <a:pt x="64" y="58"/>
                  <a:pt x="64" y="58"/>
                </a:cubicBezTo>
                <a:cubicBezTo>
                  <a:pt x="72" y="63"/>
                  <a:pt x="73" y="53"/>
                  <a:pt x="73" y="53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48"/>
                  <a:pt x="79" y="48"/>
                  <a:pt x="79" y="48"/>
                </a:cubicBezTo>
                <a:cubicBezTo>
                  <a:pt x="78" y="45"/>
                  <a:pt x="78" y="45"/>
                  <a:pt x="78" y="45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69" y="44"/>
                  <a:pt x="71" y="47"/>
                </a:cubicBezTo>
                <a:cubicBezTo>
                  <a:pt x="71" y="47"/>
                  <a:pt x="70" y="51"/>
                  <a:pt x="69" y="50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2" y="47"/>
                  <a:pt x="59" y="49"/>
                </a:cubicBezTo>
                <a:cubicBezTo>
                  <a:pt x="56" y="50"/>
                  <a:pt x="52" y="48"/>
                  <a:pt x="52" y="48"/>
                </a:cubicBezTo>
                <a:cubicBezTo>
                  <a:pt x="52" y="48"/>
                  <a:pt x="52" y="46"/>
                  <a:pt x="55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0"/>
                  <a:pt x="57" y="38"/>
                </a:cubicBezTo>
                <a:cubicBezTo>
                  <a:pt x="58" y="36"/>
                  <a:pt x="59" y="38"/>
                  <a:pt x="61" y="36"/>
                </a:cubicBezTo>
                <a:cubicBezTo>
                  <a:pt x="63" y="34"/>
                  <a:pt x="65" y="39"/>
                  <a:pt x="68" y="39"/>
                </a:cubicBezTo>
                <a:cubicBezTo>
                  <a:pt x="71" y="38"/>
                  <a:pt x="69" y="37"/>
                  <a:pt x="72" y="36"/>
                </a:cubicBezTo>
                <a:cubicBezTo>
                  <a:pt x="74" y="35"/>
                  <a:pt x="75" y="39"/>
                  <a:pt x="75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39"/>
                  <a:pt x="79" y="34"/>
                  <a:pt x="79" y="35"/>
                </a:cubicBezTo>
                <a:cubicBezTo>
                  <a:pt x="82" y="40"/>
                  <a:pt x="86" y="53"/>
                  <a:pt x="85" y="55"/>
                </a:cubicBezTo>
                <a:cubicBezTo>
                  <a:pt x="84" y="55"/>
                  <a:pt x="83" y="54"/>
                  <a:pt x="83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2" y="60"/>
                  <a:pt x="85" y="60"/>
                </a:cubicBezTo>
                <a:cubicBezTo>
                  <a:pt x="83" y="77"/>
                  <a:pt x="69" y="88"/>
                  <a:pt x="69" y="88"/>
                </a:cubicBezTo>
                <a:cubicBezTo>
                  <a:pt x="67" y="86"/>
                  <a:pt x="68" y="84"/>
                  <a:pt x="68" y="84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69" y="70"/>
                  <a:pt x="63" y="72"/>
                </a:cubicBezTo>
                <a:cubicBezTo>
                  <a:pt x="58" y="74"/>
                  <a:pt x="60" y="74"/>
                  <a:pt x="54" y="74"/>
                </a:cubicBezTo>
                <a:cubicBezTo>
                  <a:pt x="48" y="75"/>
                  <a:pt x="49" y="62"/>
                  <a:pt x="49" y="62"/>
                </a:cubicBezTo>
                <a:close/>
                <a:moveTo>
                  <a:pt x="64" y="22"/>
                </a:moveTo>
                <a:cubicBezTo>
                  <a:pt x="65" y="22"/>
                  <a:pt x="68" y="23"/>
                  <a:pt x="71" y="26"/>
                </a:cubicBezTo>
                <a:cubicBezTo>
                  <a:pt x="69" y="33"/>
                  <a:pt x="65" y="32"/>
                  <a:pt x="65" y="32"/>
                </a:cubicBezTo>
                <a:cubicBezTo>
                  <a:pt x="65" y="32"/>
                  <a:pt x="62" y="32"/>
                  <a:pt x="62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27"/>
                  <a:pt x="64" y="24"/>
                  <a:pt x="64" y="22"/>
                </a:cubicBezTo>
                <a:close/>
                <a:moveTo>
                  <a:pt x="36" y="21"/>
                </a:moveTo>
                <a:cubicBezTo>
                  <a:pt x="40" y="17"/>
                  <a:pt x="47" y="17"/>
                  <a:pt x="47" y="18"/>
                </a:cubicBezTo>
                <a:cubicBezTo>
                  <a:pt x="46" y="20"/>
                  <a:pt x="44" y="20"/>
                  <a:pt x="44" y="22"/>
                </a:cubicBezTo>
                <a:cubicBezTo>
                  <a:pt x="44" y="24"/>
                  <a:pt x="41" y="26"/>
                  <a:pt x="41" y="27"/>
                </a:cubicBezTo>
                <a:cubicBezTo>
                  <a:pt x="41" y="28"/>
                  <a:pt x="41" y="32"/>
                  <a:pt x="38" y="29"/>
                </a:cubicBezTo>
                <a:cubicBezTo>
                  <a:pt x="35" y="25"/>
                  <a:pt x="32" y="24"/>
                  <a:pt x="33" y="22"/>
                </a:cubicBezTo>
                <a:cubicBezTo>
                  <a:pt x="33" y="22"/>
                  <a:pt x="36" y="21"/>
                  <a:pt x="36" y="21"/>
                </a:cubicBezTo>
                <a:close/>
                <a:moveTo>
                  <a:pt x="12" y="74"/>
                </a:moveTo>
                <a:cubicBezTo>
                  <a:pt x="12" y="73"/>
                  <a:pt x="11" y="69"/>
                  <a:pt x="11" y="68"/>
                </a:cubicBezTo>
                <a:cubicBezTo>
                  <a:pt x="11" y="66"/>
                  <a:pt x="11" y="63"/>
                  <a:pt x="11" y="63"/>
                </a:cubicBezTo>
                <a:cubicBezTo>
                  <a:pt x="11" y="63"/>
                  <a:pt x="13" y="61"/>
                  <a:pt x="12" y="60"/>
                </a:cubicBezTo>
                <a:cubicBezTo>
                  <a:pt x="11" y="59"/>
                  <a:pt x="11" y="57"/>
                  <a:pt x="11" y="57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5"/>
                  <a:pt x="8" y="53"/>
                  <a:pt x="7" y="52"/>
                </a:cubicBezTo>
                <a:cubicBezTo>
                  <a:pt x="7" y="51"/>
                  <a:pt x="7" y="50"/>
                  <a:pt x="8" y="49"/>
                </a:cubicBezTo>
                <a:cubicBezTo>
                  <a:pt x="8" y="48"/>
                  <a:pt x="7" y="46"/>
                  <a:pt x="7" y="45"/>
                </a:cubicBezTo>
                <a:cubicBezTo>
                  <a:pt x="15" y="27"/>
                  <a:pt x="28" y="22"/>
                  <a:pt x="28" y="22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6" y="27"/>
                  <a:pt x="25" y="27"/>
                </a:cubicBezTo>
                <a:cubicBezTo>
                  <a:pt x="24" y="26"/>
                  <a:pt x="23" y="26"/>
                  <a:pt x="23" y="26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1" y="30"/>
                  <a:pt x="21" y="31"/>
                </a:cubicBezTo>
                <a:cubicBezTo>
                  <a:pt x="21" y="32"/>
                  <a:pt x="21" y="33"/>
                  <a:pt x="21" y="33"/>
                </a:cubicBezTo>
                <a:cubicBezTo>
                  <a:pt x="21" y="33"/>
                  <a:pt x="24" y="33"/>
                  <a:pt x="24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5" y="28"/>
                  <a:pt x="30" y="29"/>
                </a:cubicBezTo>
                <a:cubicBezTo>
                  <a:pt x="35" y="29"/>
                  <a:pt x="33" y="33"/>
                  <a:pt x="35" y="34"/>
                </a:cubicBezTo>
                <a:cubicBezTo>
                  <a:pt x="37" y="34"/>
                  <a:pt x="33" y="37"/>
                  <a:pt x="33" y="39"/>
                </a:cubicBezTo>
                <a:cubicBezTo>
                  <a:pt x="32" y="40"/>
                  <a:pt x="31" y="37"/>
                  <a:pt x="31" y="37"/>
                </a:cubicBezTo>
                <a:cubicBezTo>
                  <a:pt x="31" y="37"/>
                  <a:pt x="32" y="35"/>
                  <a:pt x="30" y="35"/>
                </a:cubicBezTo>
                <a:cubicBezTo>
                  <a:pt x="28" y="35"/>
                  <a:pt x="26" y="39"/>
                  <a:pt x="27" y="38"/>
                </a:cubicBezTo>
                <a:cubicBezTo>
                  <a:pt x="28" y="38"/>
                  <a:pt x="30" y="40"/>
                  <a:pt x="29" y="41"/>
                </a:cubicBezTo>
                <a:cubicBezTo>
                  <a:pt x="29" y="42"/>
                  <a:pt x="29" y="42"/>
                  <a:pt x="28" y="44"/>
                </a:cubicBezTo>
                <a:cubicBezTo>
                  <a:pt x="27" y="46"/>
                  <a:pt x="25" y="48"/>
                  <a:pt x="25" y="48"/>
                </a:cubicBezTo>
                <a:cubicBezTo>
                  <a:pt x="25" y="48"/>
                  <a:pt x="24" y="47"/>
                  <a:pt x="24" y="48"/>
                </a:cubicBezTo>
                <a:cubicBezTo>
                  <a:pt x="25" y="49"/>
                  <a:pt x="24" y="52"/>
                  <a:pt x="24" y="53"/>
                </a:cubicBezTo>
                <a:cubicBezTo>
                  <a:pt x="24" y="54"/>
                  <a:pt x="22" y="52"/>
                  <a:pt x="21" y="50"/>
                </a:cubicBezTo>
                <a:cubicBezTo>
                  <a:pt x="21" y="48"/>
                  <a:pt x="19" y="49"/>
                  <a:pt x="18" y="50"/>
                </a:cubicBezTo>
                <a:cubicBezTo>
                  <a:pt x="17" y="50"/>
                  <a:pt x="15" y="49"/>
                  <a:pt x="15" y="48"/>
                </a:cubicBezTo>
                <a:cubicBezTo>
                  <a:pt x="15" y="47"/>
                  <a:pt x="11" y="50"/>
                  <a:pt x="10" y="51"/>
                </a:cubicBezTo>
                <a:cubicBezTo>
                  <a:pt x="9" y="52"/>
                  <a:pt x="9" y="53"/>
                  <a:pt x="11" y="52"/>
                </a:cubicBezTo>
                <a:cubicBezTo>
                  <a:pt x="13" y="52"/>
                  <a:pt x="14" y="52"/>
                  <a:pt x="14" y="54"/>
                </a:cubicBezTo>
                <a:cubicBezTo>
                  <a:pt x="13" y="55"/>
                  <a:pt x="12" y="54"/>
                  <a:pt x="12" y="55"/>
                </a:cubicBezTo>
                <a:cubicBezTo>
                  <a:pt x="12" y="56"/>
                  <a:pt x="14" y="57"/>
                  <a:pt x="14" y="59"/>
                </a:cubicBezTo>
                <a:cubicBezTo>
                  <a:pt x="14" y="60"/>
                  <a:pt x="18" y="59"/>
                  <a:pt x="20" y="58"/>
                </a:cubicBezTo>
                <a:cubicBezTo>
                  <a:pt x="21" y="58"/>
                  <a:pt x="24" y="57"/>
                  <a:pt x="25" y="59"/>
                </a:cubicBezTo>
                <a:cubicBezTo>
                  <a:pt x="25" y="60"/>
                  <a:pt x="29" y="61"/>
                  <a:pt x="30" y="61"/>
                </a:cubicBezTo>
                <a:cubicBezTo>
                  <a:pt x="32" y="62"/>
                  <a:pt x="35" y="62"/>
                  <a:pt x="36" y="64"/>
                </a:cubicBezTo>
                <a:cubicBezTo>
                  <a:pt x="38" y="65"/>
                  <a:pt x="35" y="68"/>
                  <a:pt x="35" y="69"/>
                </a:cubicBezTo>
                <a:cubicBezTo>
                  <a:pt x="35" y="70"/>
                  <a:pt x="33" y="73"/>
                  <a:pt x="33" y="75"/>
                </a:cubicBezTo>
                <a:cubicBezTo>
                  <a:pt x="32" y="76"/>
                  <a:pt x="31" y="77"/>
                  <a:pt x="30" y="78"/>
                </a:cubicBezTo>
                <a:cubicBezTo>
                  <a:pt x="29" y="78"/>
                  <a:pt x="29" y="80"/>
                  <a:pt x="29" y="80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6"/>
                  <a:pt x="30" y="87"/>
                </a:cubicBezTo>
                <a:cubicBezTo>
                  <a:pt x="30" y="88"/>
                  <a:pt x="27" y="94"/>
                  <a:pt x="27" y="94"/>
                </a:cubicBezTo>
                <a:cubicBezTo>
                  <a:pt x="26" y="94"/>
                  <a:pt x="25" y="92"/>
                  <a:pt x="24" y="90"/>
                </a:cubicBezTo>
                <a:cubicBezTo>
                  <a:pt x="23" y="89"/>
                  <a:pt x="23" y="88"/>
                  <a:pt x="23" y="86"/>
                </a:cubicBezTo>
                <a:cubicBezTo>
                  <a:pt x="23" y="84"/>
                  <a:pt x="21" y="83"/>
                  <a:pt x="21" y="82"/>
                </a:cubicBezTo>
                <a:cubicBezTo>
                  <a:pt x="20" y="81"/>
                  <a:pt x="19" y="80"/>
                  <a:pt x="19" y="79"/>
                </a:cubicBezTo>
                <a:cubicBezTo>
                  <a:pt x="19" y="78"/>
                  <a:pt x="17" y="76"/>
                  <a:pt x="17" y="76"/>
                </a:cubicBezTo>
                <a:cubicBezTo>
                  <a:pt x="17" y="76"/>
                  <a:pt x="13" y="74"/>
                  <a:pt x="12" y="74"/>
                </a:cubicBezTo>
                <a:close/>
                <a:moveTo>
                  <a:pt x="45" y="106"/>
                </a:moveTo>
                <a:cubicBezTo>
                  <a:pt x="38" y="106"/>
                  <a:pt x="31" y="105"/>
                  <a:pt x="25" y="102"/>
                </a:cubicBezTo>
                <a:cubicBezTo>
                  <a:pt x="20" y="99"/>
                  <a:pt x="20" y="99"/>
                  <a:pt x="20" y="99"/>
                </a:cubicBezTo>
                <a:cubicBezTo>
                  <a:pt x="18" y="98"/>
                  <a:pt x="17" y="98"/>
                  <a:pt x="16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5" y="99"/>
                  <a:pt x="35" y="102"/>
                  <a:pt x="45" y="102"/>
                </a:cubicBezTo>
                <a:cubicBezTo>
                  <a:pt x="70" y="102"/>
                  <a:pt x="91" y="82"/>
                  <a:pt x="91" y="57"/>
                </a:cubicBezTo>
                <a:cubicBezTo>
                  <a:pt x="91" y="38"/>
                  <a:pt x="79" y="21"/>
                  <a:pt x="62" y="14"/>
                </a:cubicBezTo>
                <a:cubicBezTo>
                  <a:pt x="64" y="11"/>
                  <a:pt x="64" y="11"/>
                  <a:pt x="64" y="11"/>
                </a:cubicBezTo>
                <a:cubicBezTo>
                  <a:pt x="66" y="12"/>
                  <a:pt x="68" y="13"/>
                  <a:pt x="68" y="13"/>
                </a:cubicBezTo>
                <a:cubicBezTo>
                  <a:pt x="68" y="13"/>
                  <a:pt x="72" y="15"/>
                  <a:pt x="74" y="17"/>
                </a:cubicBezTo>
                <a:cubicBezTo>
                  <a:pt x="87" y="25"/>
                  <a:pt x="95" y="40"/>
                  <a:pt x="95" y="56"/>
                </a:cubicBezTo>
                <a:cubicBezTo>
                  <a:pt x="95" y="83"/>
                  <a:pt x="72" y="106"/>
                  <a:pt x="45" y="10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11C54ACB-45CA-FC96-1721-98ED819AC151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62107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System outline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EFBAD-9CF4-73E4-565B-C08F630106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6344" y="941706"/>
            <a:ext cx="9739312" cy="497458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CA32C93-69F7-BBD2-F9D1-6D1051E8DB24}"/>
              </a:ext>
            </a:extLst>
          </p:cNvPr>
          <p:cNvSpPr/>
          <p:nvPr/>
        </p:nvSpPr>
        <p:spPr>
          <a:xfrm>
            <a:off x="6258694" y="1471930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79DEC2-85DC-25D1-767E-C3785DA2B5A2}"/>
              </a:ext>
            </a:extLst>
          </p:cNvPr>
          <p:cNvSpPr/>
          <p:nvPr/>
        </p:nvSpPr>
        <p:spPr>
          <a:xfrm>
            <a:off x="6258694" y="2111657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E31707-0BB2-E054-AD68-B825D5A6F5FB}"/>
              </a:ext>
            </a:extLst>
          </p:cNvPr>
          <p:cNvSpPr/>
          <p:nvPr/>
        </p:nvSpPr>
        <p:spPr>
          <a:xfrm>
            <a:off x="6258694" y="2827901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4D27E9-8E42-E0FC-3FDD-9DC0CFE9945A}"/>
              </a:ext>
            </a:extLst>
          </p:cNvPr>
          <p:cNvSpPr/>
          <p:nvPr/>
        </p:nvSpPr>
        <p:spPr>
          <a:xfrm>
            <a:off x="6873214" y="125529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A2B31B-A6F6-4CE9-8C40-BA0005FC0D08}"/>
              </a:ext>
            </a:extLst>
          </p:cNvPr>
          <p:cNvSpPr/>
          <p:nvPr/>
        </p:nvSpPr>
        <p:spPr>
          <a:xfrm>
            <a:off x="6864023" y="1477682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88B3B7-EEAF-650C-2B60-388D00E88F18}"/>
              </a:ext>
            </a:extLst>
          </p:cNvPr>
          <p:cNvSpPr/>
          <p:nvPr/>
        </p:nvSpPr>
        <p:spPr>
          <a:xfrm>
            <a:off x="6850549" y="2118007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E7707C-00C6-BE44-4EF7-4948B70502E9}"/>
              </a:ext>
            </a:extLst>
          </p:cNvPr>
          <p:cNvSpPr/>
          <p:nvPr/>
        </p:nvSpPr>
        <p:spPr>
          <a:xfrm>
            <a:off x="6848185" y="282789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AFDFBB-FEDC-0A4C-F0F7-41EE7432D849}"/>
              </a:ext>
            </a:extLst>
          </p:cNvPr>
          <p:cNvSpPr/>
          <p:nvPr/>
        </p:nvSpPr>
        <p:spPr>
          <a:xfrm>
            <a:off x="7430295" y="1479144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83F58F-2E78-3F71-A846-E692574DDED8}"/>
              </a:ext>
            </a:extLst>
          </p:cNvPr>
          <p:cNvSpPr/>
          <p:nvPr/>
        </p:nvSpPr>
        <p:spPr>
          <a:xfrm>
            <a:off x="7424074" y="211800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57C8DF-EBF4-9DB0-6377-DCD4ACB7F919}"/>
              </a:ext>
            </a:extLst>
          </p:cNvPr>
          <p:cNvSpPr/>
          <p:nvPr/>
        </p:nvSpPr>
        <p:spPr>
          <a:xfrm>
            <a:off x="7429134" y="282789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4CDEA7-AC20-5C33-F943-A37B1FDF892B}"/>
              </a:ext>
            </a:extLst>
          </p:cNvPr>
          <p:cNvSpPr/>
          <p:nvPr/>
        </p:nvSpPr>
        <p:spPr>
          <a:xfrm>
            <a:off x="6258694" y="1921155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3A9718-755F-BF07-6C95-7649F8567C34}"/>
              </a:ext>
            </a:extLst>
          </p:cNvPr>
          <p:cNvSpPr/>
          <p:nvPr/>
        </p:nvSpPr>
        <p:spPr>
          <a:xfrm>
            <a:off x="6848185" y="1921155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1BDF3F-E963-7DDD-0659-21EC6FBDC7C1}"/>
              </a:ext>
            </a:extLst>
          </p:cNvPr>
          <p:cNvSpPr/>
          <p:nvPr/>
        </p:nvSpPr>
        <p:spPr>
          <a:xfrm>
            <a:off x="7430295" y="1921155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74A635C-5F5A-1328-13BF-A0FCE6FD1742}"/>
              </a:ext>
            </a:extLst>
          </p:cNvPr>
          <p:cNvSpPr/>
          <p:nvPr/>
        </p:nvSpPr>
        <p:spPr>
          <a:xfrm>
            <a:off x="7962893" y="1921155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9991A9-7462-1350-5E0F-2F4A2BB3DF6E}"/>
              </a:ext>
            </a:extLst>
          </p:cNvPr>
          <p:cNvSpPr/>
          <p:nvPr/>
        </p:nvSpPr>
        <p:spPr>
          <a:xfrm>
            <a:off x="8488936" y="1921155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54F1E0F-46B3-CBE5-7C47-B4E9EBA28D10}"/>
              </a:ext>
            </a:extLst>
          </p:cNvPr>
          <p:cNvSpPr/>
          <p:nvPr/>
        </p:nvSpPr>
        <p:spPr>
          <a:xfrm>
            <a:off x="9030682" y="1921155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4EEE8B-BD4B-4245-C6C7-073118F4038E}"/>
              </a:ext>
            </a:extLst>
          </p:cNvPr>
          <p:cNvSpPr/>
          <p:nvPr/>
        </p:nvSpPr>
        <p:spPr>
          <a:xfrm>
            <a:off x="9590143" y="1919563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D9E14D5-1C02-7275-3759-7CE55A8B8DBD}"/>
              </a:ext>
            </a:extLst>
          </p:cNvPr>
          <p:cNvSpPr/>
          <p:nvPr/>
        </p:nvSpPr>
        <p:spPr>
          <a:xfrm>
            <a:off x="6258694" y="4558261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7FC495-E677-A43F-BCD7-5AC4257442B1}"/>
              </a:ext>
            </a:extLst>
          </p:cNvPr>
          <p:cNvSpPr/>
          <p:nvPr/>
        </p:nvSpPr>
        <p:spPr>
          <a:xfrm>
            <a:off x="6848185" y="4558261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5A14DA8-B8AC-64C5-0BB2-5FC47EABD8EB}"/>
              </a:ext>
            </a:extLst>
          </p:cNvPr>
          <p:cNvSpPr/>
          <p:nvPr/>
        </p:nvSpPr>
        <p:spPr>
          <a:xfrm>
            <a:off x="7430295" y="4558261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02A49EA-8775-9133-CBB2-0CC9F4F53DA4}"/>
              </a:ext>
            </a:extLst>
          </p:cNvPr>
          <p:cNvSpPr/>
          <p:nvPr/>
        </p:nvSpPr>
        <p:spPr>
          <a:xfrm>
            <a:off x="7962893" y="4558261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789F17-5B46-B897-1428-FAB86299675D}"/>
              </a:ext>
            </a:extLst>
          </p:cNvPr>
          <p:cNvSpPr/>
          <p:nvPr/>
        </p:nvSpPr>
        <p:spPr>
          <a:xfrm>
            <a:off x="8488936" y="4558261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71EC71-4F32-7B5B-E11A-1D10E76BC36C}"/>
              </a:ext>
            </a:extLst>
          </p:cNvPr>
          <p:cNvSpPr/>
          <p:nvPr/>
        </p:nvSpPr>
        <p:spPr>
          <a:xfrm>
            <a:off x="9030682" y="4558261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3D2E27-B08C-1089-96DF-86A3B609E193}"/>
              </a:ext>
            </a:extLst>
          </p:cNvPr>
          <p:cNvSpPr/>
          <p:nvPr/>
        </p:nvSpPr>
        <p:spPr>
          <a:xfrm>
            <a:off x="9590143" y="455666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24DBB0CF-C882-6597-FB4A-D2BFDBA9F106}"/>
              </a:ext>
            </a:extLst>
          </p:cNvPr>
          <p:cNvSpPr/>
          <p:nvPr/>
        </p:nvSpPr>
        <p:spPr>
          <a:xfrm>
            <a:off x="5710367" y="455666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57D9F777-A075-B5C7-D092-9713BA5336A7}"/>
              </a:ext>
            </a:extLst>
          </p:cNvPr>
          <p:cNvSpPr/>
          <p:nvPr/>
        </p:nvSpPr>
        <p:spPr>
          <a:xfrm>
            <a:off x="5594340" y="3580923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28" name="Oval 1027">
            <a:extLst>
              <a:ext uri="{FF2B5EF4-FFF2-40B4-BE49-F238E27FC236}">
                <a16:creationId xmlns:a16="http://schemas.microsoft.com/office/drawing/2014/main" id="{5934FEC5-522F-4C70-62B0-05540479E9E0}"/>
              </a:ext>
            </a:extLst>
          </p:cNvPr>
          <p:cNvSpPr/>
          <p:nvPr/>
        </p:nvSpPr>
        <p:spPr>
          <a:xfrm>
            <a:off x="5594338" y="3957494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13423F80-0C6D-A1E9-7332-DEE57FD64616}"/>
              </a:ext>
            </a:extLst>
          </p:cNvPr>
          <p:cNvSpPr/>
          <p:nvPr/>
        </p:nvSpPr>
        <p:spPr>
          <a:xfrm>
            <a:off x="5594338" y="438867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5E368838-E6D4-C047-56BC-FED49819A2B4}"/>
              </a:ext>
            </a:extLst>
          </p:cNvPr>
          <p:cNvSpPr/>
          <p:nvPr/>
        </p:nvSpPr>
        <p:spPr>
          <a:xfrm>
            <a:off x="5599208" y="4750290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F4B43F98-4438-4FCF-01DA-1E1E57F071C3}"/>
              </a:ext>
            </a:extLst>
          </p:cNvPr>
          <p:cNvSpPr/>
          <p:nvPr/>
        </p:nvSpPr>
        <p:spPr>
          <a:xfrm>
            <a:off x="5592463" y="504233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0922929C-8BCC-2036-C4D3-950E1750D5CB}"/>
              </a:ext>
            </a:extLst>
          </p:cNvPr>
          <p:cNvSpPr/>
          <p:nvPr/>
        </p:nvSpPr>
        <p:spPr>
          <a:xfrm>
            <a:off x="5672308" y="5418907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CC41BEFD-37E2-4E01-69D7-429FA70B831A}"/>
              </a:ext>
            </a:extLst>
          </p:cNvPr>
          <p:cNvSpPr/>
          <p:nvPr/>
        </p:nvSpPr>
        <p:spPr>
          <a:xfrm>
            <a:off x="6258694" y="5426565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E1091523-3875-5DD3-C9EC-0EF11BB39A03}"/>
              </a:ext>
            </a:extLst>
          </p:cNvPr>
          <p:cNvSpPr/>
          <p:nvPr/>
        </p:nvSpPr>
        <p:spPr>
          <a:xfrm>
            <a:off x="6258694" y="504233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0E81005E-B8C6-6F08-8625-58CA1EB8E5FC}"/>
              </a:ext>
            </a:extLst>
          </p:cNvPr>
          <p:cNvSpPr/>
          <p:nvPr/>
        </p:nvSpPr>
        <p:spPr>
          <a:xfrm>
            <a:off x="6258694" y="3945202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05085993-09DF-B23B-E273-2C7B19D24776}"/>
              </a:ext>
            </a:extLst>
          </p:cNvPr>
          <p:cNvSpPr/>
          <p:nvPr/>
        </p:nvSpPr>
        <p:spPr>
          <a:xfrm>
            <a:off x="6873214" y="3957494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BBE64B8D-7020-C5E9-EB4D-750775AE45AD}"/>
              </a:ext>
            </a:extLst>
          </p:cNvPr>
          <p:cNvSpPr/>
          <p:nvPr/>
        </p:nvSpPr>
        <p:spPr>
          <a:xfrm>
            <a:off x="6845080" y="541890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2DFC1C59-4C9B-8E11-6B20-91B8DB332463}"/>
              </a:ext>
            </a:extLst>
          </p:cNvPr>
          <p:cNvSpPr/>
          <p:nvPr/>
        </p:nvSpPr>
        <p:spPr>
          <a:xfrm>
            <a:off x="7424073" y="5418905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46" name="Oval 1045">
            <a:extLst>
              <a:ext uri="{FF2B5EF4-FFF2-40B4-BE49-F238E27FC236}">
                <a16:creationId xmlns:a16="http://schemas.microsoft.com/office/drawing/2014/main" id="{CE5D35F9-1361-965D-50C9-7E3910B81641}"/>
              </a:ext>
            </a:extLst>
          </p:cNvPr>
          <p:cNvSpPr/>
          <p:nvPr/>
        </p:nvSpPr>
        <p:spPr>
          <a:xfrm>
            <a:off x="6843569" y="474847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87F5006E-1B1E-6A8B-5F6A-E1121B521CA5}"/>
              </a:ext>
            </a:extLst>
          </p:cNvPr>
          <p:cNvSpPr/>
          <p:nvPr/>
        </p:nvSpPr>
        <p:spPr>
          <a:xfrm>
            <a:off x="7424073" y="4755112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40657549-FCD9-D228-5425-2D95AB52997C}"/>
              </a:ext>
            </a:extLst>
          </p:cNvPr>
          <p:cNvSpPr/>
          <p:nvPr/>
        </p:nvSpPr>
        <p:spPr>
          <a:xfrm>
            <a:off x="7419408" y="3945202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49" name="Oval 1048">
            <a:extLst>
              <a:ext uri="{FF2B5EF4-FFF2-40B4-BE49-F238E27FC236}">
                <a16:creationId xmlns:a16="http://schemas.microsoft.com/office/drawing/2014/main" id="{8C9759F0-B02E-FAB4-FBF2-FC97E909A31B}"/>
              </a:ext>
            </a:extLst>
          </p:cNvPr>
          <p:cNvSpPr/>
          <p:nvPr/>
        </p:nvSpPr>
        <p:spPr>
          <a:xfrm>
            <a:off x="7962893" y="541370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51" name="Oval 1050">
            <a:extLst>
              <a:ext uri="{FF2B5EF4-FFF2-40B4-BE49-F238E27FC236}">
                <a16:creationId xmlns:a16="http://schemas.microsoft.com/office/drawing/2014/main" id="{A854B717-8C8C-205A-121E-93C9EAD6E954}"/>
              </a:ext>
            </a:extLst>
          </p:cNvPr>
          <p:cNvSpPr/>
          <p:nvPr/>
        </p:nvSpPr>
        <p:spPr>
          <a:xfrm>
            <a:off x="8488935" y="541326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52" name="Oval 1051">
            <a:extLst>
              <a:ext uri="{FF2B5EF4-FFF2-40B4-BE49-F238E27FC236}">
                <a16:creationId xmlns:a16="http://schemas.microsoft.com/office/drawing/2014/main" id="{EA8C406F-6469-3923-99F7-27320E826279}"/>
              </a:ext>
            </a:extLst>
          </p:cNvPr>
          <p:cNvSpPr/>
          <p:nvPr/>
        </p:nvSpPr>
        <p:spPr>
          <a:xfrm>
            <a:off x="9030682" y="5044877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53" name="Oval 1052">
            <a:extLst>
              <a:ext uri="{FF2B5EF4-FFF2-40B4-BE49-F238E27FC236}">
                <a16:creationId xmlns:a16="http://schemas.microsoft.com/office/drawing/2014/main" id="{899FE52B-C0B8-8C2B-8BD8-C5AD2DC02A09}"/>
              </a:ext>
            </a:extLst>
          </p:cNvPr>
          <p:cNvSpPr/>
          <p:nvPr/>
        </p:nvSpPr>
        <p:spPr>
          <a:xfrm>
            <a:off x="9590143" y="5413268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55" name="Oval 1054">
            <a:extLst>
              <a:ext uri="{FF2B5EF4-FFF2-40B4-BE49-F238E27FC236}">
                <a16:creationId xmlns:a16="http://schemas.microsoft.com/office/drawing/2014/main" id="{B664DF9B-6C03-05F2-3711-983BEAF91AB8}"/>
              </a:ext>
            </a:extLst>
          </p:cNvPr>
          <p:cNvSpPr/>
          <p:nvPr/>
        </p:nvSpPr>
        <p:spPr>
          <a:xfrm>
            <a:off x="9590143" y="4755112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56" name="Oval 1055">
            <a:extLst>
              <a:ext uri="{FF2B5EF4-FFF2-40B4-BE49-F238E27FC236}">
                <a16:creationId xmlns:a16="http://schemas.microsoft.com/office/drawing/2014/main" id="{A1ECCEF9-15DF-F5A7-DA3B-AB6C6C2B3CB0}"/>
              </a:ext>
            </a:extLst>
          </p:cNvPr>
          <p:cNvSpPr/>
          <p:nvPr/>
        </p:nvSpPr>
        <p:spPr>
          <a:xfrm>
            <a:off x="7959693" y="3945201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58" name="Oval 1057">
            <a:extLst>
              <a:ext uri="{FF2B5EF4-FFF2-40B4-BE49-F238E27FC236}">
                <a16:creationId xmlns:a16="http://schemas.microsoft.com/office/drawing/2014/main" id="{31CD26CB-F407-C7C5-7E45-2268DB0A9D3D}"/>
              </a:ext>
            </a:extLst>
          </p:cNvPr>
          <p:cNvSpPr/>
          <p:nvPr/>
        </p:nvSpPr>
        <p:spPr>
          <a:xfrm>
            <a:off x="8487146" y="3945200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59" name="Oval 1058">
            <a:extLst>
              <a:ext uri="{FF2B5EF4-FFF2-40B4-BE49-F238E27FC236}">
                <a16:creationId xmlns:a16="http://schemas.microsoft.com/office/drawing/2014/main" id="{BD7D93E3-A35A-D1C8-5BB4-AEF5AD6BB80E}"/>
              </a:ext>
            </a:extLst>
          </p:cNvPr>
          <p:cNvSpPr/>
          <p:nvPr/>
        </p:nvSpPr>
        <p:spPr>
          <a:xfrm>
            <a:off x="9030682" y="4336294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63" name="Oval 1062">
            <a:extLst>
              <a:ext uri="{FF2B5EF4-FFF2-40B4-BE49-F238E27FC236}">
                <a16:creationId xmlns:a16="http://schemas.microsoft.com/office/drawing/2014/main" id="{512FD7EB-C72B-05A7-6B6B-F7D82830C21F}"/>
              </a:ext>
            </a:extLst>
          </p:cNvPr>
          <p:cNvSpPr/>
          <p:nvPr/>
        </p:nvSpPr>
        <p:spPr>
          <a:xfrm>
            <a:off x="9030681" y="3957493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65" name="Oval 1064">
            <a:extLst>
              <a:ext uri="{FF2B5EF4-FFF2-40B4-BE49-F238E27FC236}">
                <a16:creationId xmlns:a16="http://schemas.microsoft.com/office/drawing/2014/main" id="{6D26F3BE-9AD6-2E0F-D655-8E92879D3710}"/>
              </a:ext>
            </a:extLst>
          </p:cNvPr>
          <p:cNvSpPr/>
          <p:nvPr/>
        </p:nvSpPr>
        <p:spPr>
          <a:xfrm>
            <a:off x="9027481" y="3582587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66" name="Oval 1065">
            <a:extLst>
              <a:ext uri="{FF2B5EF4-FFF2-40B4-BE49-F238E27FC236}">
                <a16:creationId xmlns:a16="http://schemas.microsoft.com/office/drawing/2014/main" id="{7576A503-9AB0-D71B-D4F7-1A620DD06687}"/>
              </a:ext>
            </a:extLst>
          </p:cNvPr>
          <p:cNvSpPr/>
          <p:nvPr/>
        </p:nvSpPr>
        <p:spPr>
          <a:xfrm>
            <a:off x="9590143" y="3957492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67" name="Oval 1066">
            <a:extLst>
              <a:ext uri="{FF2B5EF4-FFF2-40B4-BE49-F238E27FC236}">
                <a16:creationId xmlns:a16="http://schemas.microsoft.com/office/drawing/2014/main" id="{33C9BBC3-E6B3-CA24-5B14-74FFF402CBDA}"/>
              </a:ext>
            </a:extLst>
          </p:cNvPr>
          <p:cNvSpPr/>
          <p:nvPr/>
        </p:nvSpPr>
        <p:spPr>
          <a:xfrm>
            <a:off x="7956854" y="282789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69" name="Oval 1068">
            <a:extLst>
              <a:ext uri="{FF2B5EF4-FFF2-40B4-BE49-F238E27FC236}">
                <a16:creationId xmlns:a16="http://schemas.microsoft.com/office/drawing/2014/main" id="{F3235E1F-C3B6-D84E-56C1-93B72FD695CB}"/>
              </a:ext>
            </a:extLst>
          </p:cNvPr>
          <p:cNvSpPr/>
          <p:nvPr/>
        </p:nvSpPr>
        <p:spPr>
          <a:xfrm>
            <a:off x="8465451" y="282789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70" name="Oval 1069">
            <a:extLst>
              <a:ext uri="{FF2B5EF4-FFF2-40B4-BE49-F238E27FC236}">
                <a16:creationId xmlns:a16="http://schemas.microsoft.com/office/drawing/2014/main" id="{8C2C75E9-6CD6-6350-56E4-C671359597D0}"/>
              </a:ext>
            </a:extLst>
          </p:cNvPr>
          <p:cNvSpPr/>
          <p:nvPr/>
        </p:nvSpPr>
        <p:spPr>
          <a:xfrm>
            <a:off x="9027481" y="2827899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53DF3B2C-0008-3F49-589B-A0E8B3B979C7}"/>
              </a:ext>
            </a:extLst>
          </p:cNvPr>
          <p:cNvSpPr/>
          <p:nvPr/>
        </p:nvSpPr>
        <p:spPr>
          <a:xfrm>
            <a:off x="9590142" y="2827898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73" name="Oval 1072">
            <a:extLst>
              <a:ext uri="{FF2B5EF4-FFF2-40B4-BE49-F238E27FC236}">
                <a16:creationId xmlns:a16="http://schemas.microsoft.com/office/drawing/2014/main" id="{5B78683C-F43E-6230-FE5A-08AED200C60B}"/>
              </a:ext>
            </a:extLst>
          </p:cNvPr>
          <p:cNvSpPr/>
          <p:nvPr/>
        </p:nvSpPr>
        <p:spPr>
          <a:xfrm>
            <a:off x="9590141" y="2118007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74" name="Oval 1073">
            <a:extLst>
              <a:ext uri="{FF2B5EF4-FFF2-40B4-BE49-F238E27FC236}">
                <a16:creationId xmlns:a16="http://schemas.microsoft.com/office/drawing/2014/main" id="{64227585-DEEA-4E96-9648-2E0884E8BBE0}"/>
              </a:ext>
            </a:extLst>
          </p:cNvPr>
          <p:cNvSpPr/>
          <p:nvPr/>
        </p:nvSpPr>
        <p:spPr>
          <a:xfrm>
            <a:off x="9022386" y="211165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75" name="Oval 1074">
            <a:extLst>
              <a:ext uri="{FF2B5EF4-FFF2-40B4-BE49-F238E27FC236}">
                <a16:creationId xmlns:a16="http://schemas.microsoft.com/office/drawing/2014/main" id="{BBFC5898-2CF9-CE0D-5360-9A215B2EB2D8}"/>
              </a:ext>
            </a:extLst>
          </p:cNvPr>
          <p:cNvSpPr/>
          <p:nvPr/>
        </p:nvSpPr>
        <p:spPr>
          <a:xfrm>
            <a:off x="8490851" y="2111656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79" name="Oval 1078">
            <a:extLst>
              <a:ext uri="{FF2B5EF4-FFF2-40B4-BE49-F238E27FC236}">
                <a16:creationId xmlns:a16="http://schemas.microsoft.com/office/drawing/2014/main" id="{3BD892B6-B5EA-1B64-F149-84E307C77CA0}"/>
              </a:ext>
            </a:extLst>
          </p:cNvPr>
          <p:cNvSpPr/>
          <p:nvPr/>
        </p:nvSpPr>
        <p:spPr>
          <a:xfrm>
            <a:off x="7955609" y="2118007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80" name="Oval 1079">
            <a:extLst>
              <a:ext uri="{FF2B5EF4-FFF2-40B4-BE49-F238E27FC236}">
                <a16:creationId xmlns:a16="http://schemas.microsoft.com/office/drawing/2014/main" id="{410AF519-CA99-DBAF-3205-9E6EB2862744}"/>
              </a:ext>
            </a:extLst>
          </p:cNvPr>
          <p:cNvSpPr/>
          <p:nvPr/>
        </p:nvSpPr>
        <p:spPr>
          <a:xfrm>
            <a:off x="8487146" y="1479144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B0C9E596-B1FE-E4F9-807F-68FE6C051794}"/>
              </a:ext>
            </a:extLst>
          </p:cNvPr>
          <p:cNvSpPr/>
          <p:nvPr/>
        </p:nvSpPr>
        <p:spPr>
          <a:xfrm>
            <a:off x="9584936" y="1467198"/>
            <a:ext cx="139135" cy="1391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84" name="Oval 1083">
            <a:extLst>
              <a:ext uri="{FF2B5EF4-FFF2-40B4-BE49-F238E27FC236}">
                <a16:creationId xmlns:a16="http://schemas.microsoft.com/office/drawing/2014/main" id="{92781AF6-981F-5E3C-7335-485E2EA77696}"/>
              </a:ext>
            </a:extLst>
          </p:cNvPr>
          <p:cNvSpPr/>
          <p:nvPr/>
        </p:nvSpPr>
        <p:spPr>
          <a:xfrm>
            <a:off x="7429134" y="1025772"/>
            <a:ext cx="139135" cy="139135"/>
          </a:xfrm>
          <a:prstGeom prst="ellipse">
            <a:avLst/>
          </a:prstGeom>
          <a:solidFill>
            <a:srgbClr val="3399FF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85" name="Oval 1084">
            <a:extLst>
              <a:ext uri="{FF2B5EF4-FFF2-40B4-BE49-F238E27FC236}">
                <a16:creationId xmlns:a16="http://schemas.microsoft.com/office/drawing/2014/main" id="{C44C4E38-62A2-5B49-442A-6503D322FC12}"/>
              </a:ext>
            </a:extLst>
          </p:cNvPr>
          <p:cNvSpPr/>
          <p:nvPr/>
        </p:nvSpPr>
        <p:spPr>
          <a:xfrm>
            <a:off x="9355747" y="5542779"/>
            <a:ext cx="139135" cy="139135"/>
          </a:xfrm>
          <a:prstGeom prst="ellipse">
            <a:avLst/>
          </a:prstGeom>
          <a:solidFill>
            <a:srgbClr val="3399FF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86" name="Oval 1085">
            <a:extLst>
              <a:ext uri="{FF2B5EF4-FFF2-40B4-BE49-F238E27FC236}">
                <a16:creationId xmlns:a16="http://schemas.microsoft.com/office/drawing/2014/main" id="{5E1C52F0-F803-1580-2599-D8A87C0292B2}"/>
              </a:ext>
            </a:extLst>
          </p:cNvPr>
          <p:cNvSpPr/>
          <p:nvPr/>
        </p:nvSpPr>
        <p:spPr>
          <a:xfrm>
            <a:off x="7099457" y="5554235"/>
            <a:ext cx="139135" cy="139135"/>
          </a:xfrm>
          <a:prstGeom prst="ellipse">
            <a:avLst/>
          </a:prstGeom>
          <a:solidFill>
            <a:srgbClr val="3399FF"/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3151A5C4-7DE5-19C7-6A67-1FE46CA8A10C}"/>
              </a:ext>
            </a:extLst>
          </p:cNvPr>
          <p:cNvSpPr/>
          <p:nvPr/>
        </p:nvSpPr>
        <p:spPr>
          <a:xfrm>
            <a:off x="8845551" y="1070410"/>
            <a:ext cx="1054908" cy="471126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2A40CA34-1949-A03E-70CE-7DDD66375874}"/>
              </a:ext>
            </a:extLst>
          </p:cNvPr>
          <p:cNvSpPr/>
          <p:nvPr/>
        </p:nvSpPr>
        <p:spPr>
          <a:xfrm>
            <a:off x="8329613" y="3428999"/>
            <a:ext cx="1570845" cy="22955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67C31167-2686-19D1-8D2C-609FB4122B87}"/>
              </a:ext>
            </a:extLst>
          </p:cNvPr>
          <p:cNvSpPr/>
          <p:nvPr/>
        </p:nvSpPr>
        <p:spPr>
          <a:xfrm>
            <a:off x="6012197" y="1025772"/>
            <a:ext cx="2781283" cy="224865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0D4E4157-0CCB-983D-9F40-18E8F6E656AC}"/>
              </a:ext>
            </a:extLst>
          </p:cNvPr>
          <p:cNvSpPr/>
          <p:nvPr/>
        </p:nvSpPr>
        <p:spPr>
          <a:xfrm>
            <a:off x="5391151" y="3424238"/>
            <a:ext cx="2886074" cy="22955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grpSp>
        <p:nvGrpSpPr>
          <p:cNvPr id="1158" name="Group 1157">
            <a:extLst>
              <a:ext uri="{FF2B5EF4-FFF2-40B4-BE49-F238E27FC236}">
                <a16:creationId xmlns:a16="http://schemas.microsoft.com/office/drawing/2014/main" id="{2F244D83-23CA-7BDB-102C-CAC884F89FF1}"/>
              </a:ext>
            </a:extLst>
          </p:cNvPr>
          <p:cNvGrpSpPr/>
          <p:nvPr/>
        </p:nvGrpSpPr>
        <p:grpSpPr>
          <a:xfrm>
            <a:off x="383258" y="1414319"/>
            <a:ext cx="5417819" cy="836328"/>
            <a:chOff x="678180" y="1414464"/>
            <a:chExt cx="5417819" cy="8363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33E89C-34F1-E386-168D-C74617EF319F}"/>
                </a:ext>
              </a:extLst>
            </p:cNvPr>
            <p:cNvSpPr/>
            <p:nvPr/>
          </p:nvSpPr>
          <p:spPr>
            <a:xfrm>
              <a:off x="678180" y="1414464"/>
              <a:ext cx="5417819" cy="836328"/>
            </a:xfrm>
            <a:prstGeom prst="rect">
              <a:avLst/>
            </a:prstGeom>
            <a:ln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sz="1200" dirty="0">
                  <a:solidFill>
                    <a:srgbClr val="FF0000"/>
                  </a:solidFill>
                </a:rPr>
                <a:t>     	New data collection box + New panel input</a:t>
              </a:r>
              <a:r>
                <a:rPr kumimoji="1" lang="th-TH" sz="1200" dirty="0">
                  <a:solidFill>
                    <a:srgbClr val="FF0000"/>
                  </a:solidFill>
                </a:rPr>
                <a:t> </a:t>
              </a:r>
              <a:r>
                <a:rPr kumimoji="1" lang="en-US" sz="1200" dirty="0">
                  <a:solidFill>
                    <a:srgbClr val="FF0000"/>
                  </a:solidFill>
                </a:rPr>
                <a:t>+ Add module Ethernet</a:t>
              </a:r>
            </a:p>
            <a:p>
              <a:r>
                <a:rPr kumimoji="1" lang="en-US" sz="1200" dirty="0">
                  <a:solidFill>
                    <a:srgbClr val="FF0000"/>
                  </a:solidFill>
                </a:rPr>
                <a:t>	TV 43” + Driver display  2 equipment/point</a:t>
              </a:r>
              <a:endParaRPr kumimoji="1" lang="th-TH" sz="1200" dirty="0">
                <a:solidFill>
                  <a:srgbClr val="FF0000"/>
                </a:solidFill>
              </a:endParaRPr>
            </a:p>
            <a:p>
              <a:r>
                <a:rPr kumimoji="1" lang="th-TH" sz="1200" dirty="0">
                  <a:solidFill>
                    <a:srgbClr val="FF0000"/>
                  </a:solidFill>
                </a:rPr>
                <a:t>	</a:t>
              </a:r>
              <a:r>
                <a:rPr kumimoji="1" lang="en-US" sz="1200" dirty="0">
                  <a:solidFill>
                    <a:srgbClr val="FF0000"/>
                  </a:solidFill>
                </a:rPr>
                <a:t>Master Box</a:t>
              </a:r>
            </a:p>
            <a:p>
              <a:r>
                <a:rPr kumimoji="1" lang="en-US" sz="1200" dirty="0">
                  <a:solidFill>
                    <a:srgbClr val="FF0000"/>
                  </a:solidFill>
                </a:rPr>
                <a:t>	HUB 24 port x 2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09FE05-5BDC-E99E-5F55-6E57B5610A9E}"/>
                </a:ext>
              </a:extLst>
            </p:cNvPr>
            <p:cNvSpPr/>
            <p:nvPr/>
          </p:nvSpPr>
          <p:spPr>
            <a:xfrm>
              <a:off x="924514" y="1477681"/>
              <a:ext cx="139135" cy="13913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FBBA99DE-D3B7-B8CC-50C2-A9CD2ED4431E}"/>
                </a:ext>
              </a:extLst>
            </p:cNvPr>
            <p:cNvSpPr/>
            <p:nvPr/>
          </p:nvSpPr>
          <p:spPr>
            <a:xfrm>
              <a:off x="924513" y="1665050"/>
              <a:ext cx="139135" cy="13913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781953AB-EBD3-9AF9-BDCD-617DE417C60B}"/>
                </a:ext>
              </a:extLst>
            </p:cNvPr>
            <p:cNvSpPr/>
            <p:nvPr/>
          </p:nvSpPr>
          <p:spPr>
            <a:xfrm>
              <a:off x="924512" y="1862800"/>
              <a:ext cx="139135" cy="139135"/>
            </a:xfrm>
            <a:prstGeom prst="ellipse">
              <a:avLst/>
            </a:prstGeom>
            <a:solidFill>
              <a:srgbClr val="3399FF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8F549D16-379A-07E6-3D48-FFD6C8DB0867}"/>
                </a:ext>
              </a:extLst>
            </p:cNvPr>
            <p:cNvSpPr/>
            <p:nvPr/>
          </p:nvSpPr>
          <p:spPr>
            <a:xfrm>
              <a:off x="932415" y="2046582"/>
              <a:ext cx="122746" cy="12406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99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3E13633C-CB0A-5B1A-A711-1954F7AB8FCC}"/>
              </a:ext>
            </a:extLst>
          </p:cNvPr>
          <p:cNvSpPr/>
          <p:nvPr/>
        </p:nvSpPr>
        <p:spPr>
          <a:xfrm>
            <a:off x="7254317" y="1033304"/>
            <a:ext cx="122746" cy="124069"/>
          </a:xfrm>
          <a:prstGeom prst="rect">
            <a:avLst/>
          </a:prstGeom>
          <a:solidFill>
            <a:srgbClr val="FFFF00"/>
          </a:solidFill>
          <a:ln w="28575">
            <a:solidFill>
              <a:srgbClr val="99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1495D01F-04C6-8FC8-B837-1BDCE76145BA}"/>
              </a:ext>
            </a:extLst>
          </p:cNvPr>
          <p:cNvSpPr/>
          <p:nvPr/>
        </p:nvSpPr>
        <p:spPr>
          <a:xfrm>
            <a:off x="7315690" y="5569301"/>
            <a:ext cx="122746" cy="124069"/>
          </a:xfrm>
          <a:prstGeom prst="rect">
            <a:avLst/>
          </a:prstGeom>
          <a:solidFill>
            <a:srgbClr val="FFFF00"/>
          </a:solidFill>
          <a:ln w="28575">
            <a:solidFill>
              <a:srgbClr val="99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28592B96-E3DF-06EB-869B-821B2BF9A060}"/>
              </a:ext>
            </a:extLst>
          </p:cNvPr>
          <p:cNvSpPr/>
          <p:nvPr/>
        </p:nvSpPr>
        <p:spPr>
          <a:xfrm>
            <a:off x="9183234" y="5557845"/>
            <a:ext cx="122746" cy="124069"/>
          </a:xfrm>
          <a:prstGeom prst="rect">
            <a:avLst/>
          </a:prstGeom>
          <a:solidFill>
            <a:srgbClr val="FFFF00"/>
          </a:solidFill>
          <a:ln w="28575">
            <a:solidFill>
              <a:srgbClr val="99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95" name="Rectangle 1094">
            <a:extLst>
              <a:ext uri="{FF2B5EF4-FFF2-40B4-BE49-F238E27FC236}">
                <a16:creationId xmlns:a16="http://schemas.microsoft.com/office/drawing/2014/main" id="{53D03762-A396-E21D-49DA-12F1026043FC}"/>
              </a:ext>
            </a:extLst>
          </p:cNvPr>
          <p:cNvSpPr/>
          <p:nvPr/>
        </p:nvSpPr>
        <p:spPr>
          <a:xfrm>
            <a:off x="6834188" y="2419818"/>
            <a:ext cx="1054908" cy="26193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Zone 1</a:t>
            </a:r>
          </a:p>
        </p:txBody>
      </p:sp>
      <p:sp>
        <p:nvSpPr>
          <p:cNvPr id="1096" name="Rectangle 1095">
            <a:extLst>
              <a:ext uri="{FF2B5EF4-FFF2-40B4-BE49-F238E27FC236}">
                <a16:creationId xmlns:a16="http://schemas.microsoft.com/office/drawing/2014/main" id="{C1D3B8D6-3CFF-1410-900D-8F50B554E24C}"/>
              </a:ext>
            </a:extLst>
          </p:cNvPr>
          <p:cNvSpPr/>
          <p:nvPr/>
        </p:nvSpPr>
        <p:spPr>
          <a:xfrm>
            <a:off x="9244607" y="2419818"/>
            <a:ext cx="1054908" cy="26193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Zone 2</a:t>
            </a:r>
          </a:p>
        </p:txBody>
      </p: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488C3B78-7FC8-48CF-C931-7B1F87A30E91}"/>
              </a:ext>
            </a:extLst>
          </p:cNvPr>
          <p:cNvSpPr/>
          <p:nvPr/>
        </p:nvSpPr>
        <p:spPr>
          <a:xfrm>
            <a:off x="9244607" y="4263779"/>
            <a:ext cx="1054908" cy="26193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Zone 2</a:t>
            </a:r>
          </a:p>
        </p:txBody>
      </p:sp>
      <p:sp>
        <p:nvSpPr>
          <p:cNvPr id="1098" name="Rectangle 1097">
            <a:extLst>
              <a:ext uri="{FF2B5EF4-FFF2-40B4-BE49-F238E27FC236}">
                <a16:creationId xmlns:a16="http://schemas.microsoft.com/office/drawing/2014/main" id="{EA761726-B7BA-BA13-6323-4E189FCF28A1}"/>
              </a:ext>
            </a:extLst>
          </p:cNvPr>
          <p:cNvSpPr/>
          <p:nvPr/>
        </p:nvSpPr>
        <p:spPr>
          <a:xfrm>
            <a:off x="6834188" y="4241348"/>
            <a:ext cx="1054908" cy="26193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Zone 3</a:t>
            </a:r>
          </a:p>
        </p:txBody>
      </p: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57B1CCDD-35A5-91CE-FB94-1D0366C20CD8}"/>
              </a:ext>
            </a:extLst>
          </p:cNvPr>
          <p:cNvGrpSpPr/>
          <p:nvPr/>
        </p:nvGrpSpPr>
        <p:grpSpPr>
          <a:xfrm>
            <a:off x="387967" y="2297899"/>
            <a:ext cx="4642268" cy="1390182"/>
            <a:chOff x="379421" y="2419819"/>
            <a:chExt cx="4642268" cy="1390182"/>
          </a:xfrm>
        </p:grpSpPr>
        <p:sp>
          <p:nvSpPr>
            <p:cNvPr id="1099" name="Rectangle 1098">
              <a:extLst>
                <a:ext uri="{FF2B5EF4-FFF2-40B4-BE49-F238E27FC236}">
                  <a16:creationId xmlns:a16="http://schemas.microsoft.com/office/drawing/2014/main" id="{FBE8E3ED-22ED-0CF0-C8C9-15585217C79C}"/>
                </a:ext>
              </a:extLst>
            </p:cNvPr>
            <p:cNvSpPr/>
            <p:nvPr/>
          </p:nvSpPr>
          <p:spPr>
            <a:xfrm>
              <a:off x="379421" y="2419819"/>
              <a:ext cx="4642268" cy="139018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28C03CF1-0C94-453D-633E-4F04BB061934}"/>
                </a:ext>
              </a:extLst>
            </p:cNvPr>
            <p:cNvSpPr/>
            <p:nvPr/>
          </p:nvSpPr>
          <p:spPr>
            <a:xfrm>
              <a:off x="2277472" y="2902885"/>
              <a:ext cx="180802" cy="19306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ACB2D3D8-B029-179A-A923-6CC0AFBF630E}"/>
                </a:ext>
              </a:extLst>
            </p:cNvPr>
            <p:cNvSpPr/>
            <p:nvPr/>
          </p:nvSpPr>
          <p:spPr>
            <a:xfrm>
              <a:off x="3117043" y="2806800"/>
              <a:ext cx="159505" cy="17215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99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07" name="Connector: Elbow 1106">
              <a:extLst>
                <a:ext uri="{FF2B5EF4-FFF2-40B4-BE49-F238E27FC236}">
                  <a16:creationId xmlns:a16="http://schemas.microsoft.com/office/drawing/2014/main" id="{86BFC7ED-A82E-9997-60AF-5C253648C871}"/>
                </a:ext>
              </a:extLst>
            </p:cNvPr>
            <p:cNvCxnSpPr>
              <a:cxnSpLocks/>
              <a:stCxn id="1100" idx="6"/>
              <a:endCxn id="1103" idx="1"/>
            </p:cNvCxnSpPr>
            <p:nvPr/>
          </p:nvCxnSpPr>
          <p:spPr>
            <a:xfrm>
              <a:off x="2458274" y="2724629"/>
              <a:ext cx="658769" cy="168252"/>
            </a:xfrm>
            <a:prstGeom prst="bentConnector3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9" name="Connector: Elbow 1108">
              <a:extLst>
                <a:ext uri="{FF2B5EF4-FFF2-40B4-BE49-F238E27FC236}">
                  <a16:creationId xmlns:a16="http://schemas.microsoft.com/office/drawing/2014/main" id="{9F43E720-F240-2B14-C6B9-418017CA7FB1}"/>
                </a:ext>
              </a:extLst>
            </p:cNvPr>
            <p:cNvCxnSpPr>
              <a:cxnSpLocks/>
              <a:stCxn id="1102" idx="6"/>
              <a:endCxn id="1103" idx="1"/>
            </p:cNvCxnSpPr>
            <p:nvPr/>
          </p:nvCxnSpPr>
          <p:spPr>
            <a:xfrm flipV="1">
              <a:off x="2458274" y="2892881"/>
              <a:ext cx="658769" cy="106538"/>
            </a:xfrm>
            <a:prstGeom prst="bentConnector3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7F1A47F6-3A4E-51C4-0FCF-F9C421B4130D}"/>
                </a:ext>
              </a:extLst>
            </p:cNvPr>
            <p:cNvSpPr/>
            <p:nvPr/>
          </p:nvSpPr>
          <p:spPr>
            <a:xfrm>
              <a:off x="3736505" y="2798945"/>
              <a:ext cx="180802" cy="193065"/>
            </a:xfrm>
            <a:prstGeom prst="ellipse">
              <a:avLst/>
            </a:prstGeom>
            <a:solidFill>
              <a:srgbClr val="3399FF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8F704AD8-938F-EE28-49AF-173A9E7F84CF}"/>
                </a:ext>
              </a:extLst>
            </p:cNvPr>
            <p:cNvCxnSpPr>
              <a:cxnSpLocks/>
              <a:stCxn id="1103" idx="3"/>
              <a:endCxn id="1110" idx="2"/>
            </p:cNvCxnSpPr>
            <p:nvPr/>
          </p:nvCxnSpPr>
          <p:spPr>
            <a:xfrm>
              <a:off x="3276548" y="2892881"/>
              <a:ext cx="459957" cy="25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6" name="Rectangle 1115">
              <a:extLst>
                <a:ext uri="{FF2B5EF4-FFF2-40B4-BE49-F238E27FC236}">
                  <a16:creationId xmlns:a16="http://schemas.microsoft.com/office/drawing/2014/main" id="{5F604BD7-0F14-D9EE-3E45-BB308A7B89C6}"/>
                </a:ext>
              </a:extLst>
            </p:cNvPr>
            <p:cNvSpPr/>
            <p:nvPr/>
          </p:nvSpPr>
          <p:spPr>
            <a:xfrm>
              <a:off x="1404916" y="2615261"/>
              <a:ext cx="553099" cy="21873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sz="600" dirty="0">
                  <a:solidFill>
                    <a:schemeClr val="tx1"/>
                  </a:solidFill>
                </a:rPr>
                <a:t>Panel Box</a:t>
              </a:r>
            </a:p>
          </p:txBody>
        </p: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DF715B37-968A-5D7D-9A8F-F93F28D78879}"/>
                </a:ext>
              </a:extLst>
            </p:cNvPr>
            <p:cNvCxnSpPr>
              <a:cxnSpLocks/>
              <a:stCxn id="1116" idx="3"/>
              <a:endCxn id="1100" idx="2"/>
            </p:cNvCxnSpPr>
            <p:nvPr/>
          </p:nvCxnSpPr>
          <p:spPr>
            <a:xfrm>
              <a:off x="1958015" y="2724627"/>
              <a:ext cx="319457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CDF83255-4E48-E3AE-2BB9-DC0DAEF02AAB}"/>
                </a:ext>
              </a:extLst>
            </p:cNvPr>
            <p:cNvSpPr/>
            <p:nvPr/>
          </p:nvSpPr>
          <p:spPr>
            <a:xfrm>
              <a:off x="2277472" y="2628095"/>
              <a:ext cx="180802" cy="19306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BFCB7C29-9F65-9CA6-F088-73E74F7B0575}"/>
                </a:ext>
              </a:extLst>
            </p:cNvPr>
            <p:cNvSpPr/>
            <p:nvPr/>
          </p:nvSpPr>
          <p:spPr>
            <a:xfrm>
              <a:off x="2025680" y="2511690"/>
              <a:ext cx="113137" cy="41963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21" name="TextBox 1120">
              <a:extLst>
                <a:ext uri="{FF2B5EF4-FFF2-40B4-BE49-F238E27FC236}">
                  <a16:creationId xmlns:a16="http://schemas.microsoft.com/office/drawing/2014/main" id="{53DAF1D0-0247-3355-4D74-41860272AA0C}"/>
                </a:ext>
              </a:extLst>
            </p:cNvPr>
            <p:cNvSpPr txBox="1"/>
            <p:nvPr/>
          </p:nvSpPr>
          <p:spPr>
            <a:xfrm>
              <a:off x="1825368" y="3515825"/>
              <a:ext cx="505267" cy="19719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I/O Cable</a:t>
              </a:r>
            </a:p>
          </p:txBody>
        </p:sp>
        <p:cxnSp>
          <p:nvCxnSpPr>
            <p:cNvPr id="1123" name="Straight Arrow Connector 1122">
              <a:extLst>
                <a:ext uri="{FF2B5EF4-FFF2-40B4-BE49-F238E27FC236}">
                  <a16:creationId xmlns:a16="http://schemas.microsoft.com/office/drawing/2014/main" id="{69CC4397-EDE3-112F-3464-0D8BB25C4885}"/>
                </a:ext>
              </a:extLst>
            </p:cNvPr>
            <p:cNvCxnSpPr>
              <a:cxnSpLocks/>
              <a:stCxn id="1120" idx="4"/>
              <a:endCxn id="1121" idx="0"/>
            </p:cNvCxnSpPr>
            <p:nvPr/>
          </p:nvCxnSpPr>
          <p:spPr>
            <a:xfrm flipH="1">
              <a:off x="2078003" y="2931322"/>
              <a:ext cx="4247" cy="584504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5655818A-6444-AC59-B53A-C6D083383DE9}"/>
                </a:ext>
              </a:extLst>
            </p:cNvPr>
            <p:cNvSpPr/>
            <p:nvPr/>
          </p:nvSpPr>
          <p:spPr>
            <a:xfrm>
              <a:off x="2850091" y="2676319"/>
              <a:ext cx="113137" cy="41963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29" name="TextBox 1128">
              <a:extLst>
                <a:ext uri="{FF2B5EF4-FFF2-40B4-BE49-F238E27FC236}">
                  <a16:creationId xmlns:a16="http://schemas.microsoft.com/office/drawing/2014/main" id="{A7443F64-62FA-B1EF-D657-1980A34209AC}"/>
                </a:ext>
              </a:extLst>
            </p:cNvPr>
            <p:cNvSpPr txBox="1"/>
            <p:nvPr/>
          </p:nvSpPr>
          <p:spPr>
            <a:xfrm>
              <a:off x="3299507" y="3515825"/>
              <a:ext cx="514884" cy="19719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Lan Cable</a:t>
              </a:r>
            </a:p>
          </p:txBody>
        </p:sp>
        <p:sp>
          <p:nvSpPr>
            <p:cNvPr id="1134" name="Oval 1133">
              <a:extLst>
                <a:ext uri="{FF2B5EF4-FFF2-40B4-BE49-F238E27FC236}">
                  <a16:creationId xmlns:a16="http://schemas.microsoft.com/office/drawing/2014/main" id="{47E5E390-2562-C43A-6842-2E238E8CEA2C}"/>
                </a:ext>
              </a:extLst>
            </p:cNvPr>
            <p:cNvSpPr/>
            <p:nvPr/>
          </p:nvSpPr>
          <p:spPr>
            <a:xfrm>
              <a:off x="3502587" y="2676319"/>
              <a:ext cx="113137" cy="41963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A7FF19A0-F38C-E003-3D2F-81F5AB4D0564}"/>
                </a:ext>
              </a:extLst>
            </p:cNvPr>
            <p:cNvSpPr/>
            <p:nvPr/>
          </p:nvSpPr>
          <p:spPr>
            <a:xfrm>
              <a:off x="4331779" y="2781773"/>
              <a:ext cx="553099" cy="21873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sz="600" dirty="0">
                  <a:solidFill>
                    <a:schemeClr val="tx1"/>
                  </a:solidFill>
                </a:rPr>
                <a:t>Server</a:t>
              </a:r>
            </a:p>
            <a:p>
              <a:pPr algn="ctr"/>
              <a:r>
                <a:rPr kumimoji="1" lang="en-US" sz="600" dirty="0">
                  <a:solidFill>
                    <a:schemeClr val="tx1"/>
                  </a:solidFill>
                </a:rPr>
                <a:t>JATH</a:t>
              </a:r>
            </a:p>
          </p:txBody>
        </p: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61B24A28-1E49-B402-34BB-E20E8FB2076C}"/>
                </a:ext>
              </a:extLst>
            </p:cNvPr>
            <p:cNvCxnSpPr>
              <a:cxnSpLocks/>
              <a:stCxn id="1110" idx="6"/>
              <a:endCxn id="1138" idx="1"/>
            </p:cNvCxnSpPr>
            <p:nvPr/>
          </p:nvCxnSpPr>
          <p:spPr>
            <a:xfrm flipV="1">
              <a:off x="3917306" y="2891139"/>
              <a:ext cx="414473" cy="43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18C3A4D0-1776-06EE-50DA-4C4145491262}"/>
                </a:ext>
              </a:extLst>
            </p:cNvPr>
            <p:cNvSpPr/>
            <p:nvPr/>
          </p:nvSpPr>
          <p:spPr>
            <a:xfrm>
              <a:off x="4059524" y="2676319"/>
              <a:ext cx="113137" cy="41963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47" name="Connector: Elbow 1146">
              <a:extLst>
                <a:ext uri="{FF2B5EF4-FFF2-40B4-BE49-F238E27FC236}">
                  <a16:creationId xmlns:a16="http://schemas.microsoft.com/office/drawing/2014/main" id="{10D5EF5C-0A5F-A03A-8BCF-3DE0DCE970E2}"/>
                </a:ext>
              </a:extLst>
            </p:cNvPr>
            <p:cNvCxnSpPr>
              <a:stCxn id="1128" idx="4"/>
              <a:endCxn id="1129" idx="0"/>
            </p:cNvCxnSpPr>
            <p:nvPr/>
          </p:nvCxnSpPr>
          <p:spPr>
            <a:xfrm rot="16200000" flipH="1">
              <a:off x="3021867" y="2980742"/>
              <a:ext cx="419874" cy="650289"/>
            </a:xfrm>
            <a:prstGeom prst="bentConnector3">
              <a:avLst/>
            </a:prstGeom>
            <a:ln w="63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8" name="Connector: Elbow 1147">
              <a:extLst>
                <a:ext uri="{FF2B5EF4-FFF2-40B4-BE49-F238E27FC236}">
                  <a16:creationId xmlns:a16="http://schemas.microsoft.com/office/drawing/2014/main" id="{35B08666-9374-38F0-3E17-BBD3E9FD8F33}"/>
                </a:ext>
              </a:extLst>
            </p:cNvPr>
            <p:cNvCxnSpPr>
              <a:cxnSpLocks/>
              <a:stCxn id="1134" idx="4"/>
              <a:endCxn id="1129" idx="0"/>
            </p:cNvCxnSpPr>
            <p:nvPr/>
          </p:nvCxnSpPr>
          <p:spPr>
            <a:xfrm rot="5400000">
              <a:off x="3348116" y="3304784"/>
              <a:ext cx="419874" cy="2206"/>
            </a:xfrm>
            <a:prstGeom prst="bentConnector3">
              <a:avLst/>
            </a:prstGeom>
            <a:ln w="63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1" name="Connector: Elbow 1150">
              <a:extLst>
                <a:ext uri="{FF2B5EF4-FFF2-40B4-BE49-F238E27FC236}">
                  <a16:creationId xmlns:a16="http://schemas.microsoft.com/office/drawing/2014/main" id="{7B2E92E9-AE16-DFB8-A0C4-83AB70410FD3}"/>
                </a:ext>
              </a:extLst>
            </p:cNvPr>
            <p:cNvCxnSpPr>
              <a:cxnSpLocks/>
              <a:stCxn id="1142" idx="4"/>
              <a:endCxn id="1129" idx="0"/>
            </p:cNvCxnSpPr>
            <p:nvPr/>
          </p:nvCxnSpPr>
          <p:spPr>
            <a:xfrm rot="5400000">
              <a:off x="3626584" y="3026316"/>
              <a:ext cx="419874" cy="559144"/>
            </a:xfrm>
            <a:prstGeom prst="bentConnector3">
              <a:avLst>
                <a:gd name="adj1" fmla="val 50000"/>
              </a:avLst>
            </a:prstGeom>
            <a:ln w="63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56" name="TextBox 1155">
              <a:extLst>
                <a:ext uri="{FF2B5EF4-FFF2-40B4-BE49-F238E27FC236}">
                  <a16:creationId xmlns:a16="http://schemas.microsoft.com/office/drawing/2014/main" id="{1D959AD8-4998-5396-A79D-1AEB8362155C}"/>
                </a:ext>
              </a:extLst>
            </p:cNvPr>
            <p:cNvSpPr txBox="1"/>
            <p:nvPr/>
          </p:nvSpPr>
          <p:spPr>
            <a:xfrm>
              <a:off x="549497" y="2996913"/>
              <a:ext cx="1488216" cy="38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Wiring system</a:t>
              </a:r>
            </a:p>
          </p:txBody>
        </p:sp>
      </p:grpSp>
      <p:sp>
        <p:nvSpPr>
          <p:cNvPr id="1161" name="Rectangle 1160">
            <a:extLst>
              <a:ext uri="{FF2B5EF4-FFF2-40B4-BE49-F238E27FC236}">
                <a16:creationId xmlns:a16="http://schemas.microsoft.com/office/drawing/2014/main" id="{D36381CE-8A58-641F-5903-B11F6E676BC1}"/>
              </a:ext>
            </a:extLst>
          </p:cNvPr>
          <p:cNvSpPr/>
          <p:nvPr/>
        </p:nvSpPr>
        <p:spPr>
          <a:xfrm>
            <a:off x="390199" y="3771025"/>
            <a:ext cx="4654028" cy="2839934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sz="1200" dirty="0">
                <a:solidFill>
                  <a:srgbClr val="FF0000"/>
                </a:solidFill>
              </a:rPr>
              <a:t>Scope of work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Uninstall Board monitor 45 unit (*Estimate)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Uninstall data collection box 49 Unit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Install TV Display 30 Unit ( Rack Tomas tech Provide )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Install Master box 3 Unit ( Box control Tomas tech Provide )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Install new data collection box and wiring 30 I/O 49 Unit ( Box and wiring diagram Tomas tech Provide )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Install new panel input box and wiring to terminal 49 unit ( Box Tomas tech Provide )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Install rack switching hub 3 Unit ( Rack and Hub Tomas tech supply )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Wiring Lan cable from Hub to Master Unit 3 Point ( Rev. Wiring system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Wiring Lan cable from Hub to data collection box 49 Unit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Wiring Lan and power to TV Display 30 Unit </a:t>
            </a:r>
          </a:p>
        </p:txBody>
      </p:sp>
    </p:spTree>
    <p:extLst>
      <p:ext uri="{BB962C8B-B14F-4D97-AF65-F5344CB8AC3E}">
        <p14:creationId xmlns:p14="http://schemas.microsoft.com/office/powerpoint/2010/main" val="38318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System outline for collect data box</a:t>
            </a: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9C4242F6-00E6-D008-2FA1-047B6C73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975596"/>
            <a:ext cx="804166" cy="7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กล่องข้อความ 20">
            <a:extLst>
              <a:ext uri="{FF2B5EF4-FFF2-40B4-BE49-F238E27FC236}">
                <a16:creationId xmlns:a16="http://schemas.microsoft.com/office/drawing/2014/main" id="{E7882CB7-A2E9-49ED-B32B-1641B39E1DC9}"/>
              </a:ext>
            </a:extLst>
          </p:cNvPr>
          <p:cNvSpPr txBox="1"/>
          <p:nvPr/>
        </p:nvSpPr>
        <p:spPr>
          <a:xfrm>
            <a:off x="6728329" y="999724"/>
            <a:ext cx="804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</a:rPr>
              <a:t>Server JATH </a:t>
            </a:r>
            <a:endParaRPr lang="en-US" sz="900" dirty="0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2E2A4D5B-D32C-2D8F-922E-BC77CECACC5B}"/>
              </a:ext>
            </a:extLst>
          </p:cNvPr>
          <p:cNvCxnSpPr>
            <a:stCxn id="7" idx="0"/>
            <a:endCxn id="24" idx="2"/>
          </p:cNvCxnSpPr>
          <p:nvPr/>
        </p:nvCxnSpPr>
        <p:spPr>
          <a:xfrm rot="5400000" flipH="1" flipV="1">
            <a:off x="4075437" y="-187179"/>
            <a:ext cx="433428" cy="4335664"/>
          </a:xfrm>
          <a:prstGeom prst="bentConnector3">
            <a:avLst/>
          </a:prstGeom>
          <a:ln w="3175" cmpd="dbl"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5DCCE79-6221-F6D2-70EF-D52EEA70655A}"/>
              </a:ext>
            </a:extLst>
          </p:cNvPr>
          <p:cNvCxnSpPr>
            <a:cxnSpLocks/>
            <a:endCxn id="24" idx="2"/>
          </p:cNvCxnSpPr>
          <p:nvPr/>
        </p:nvCxnSpPr>
        <p:spPr>
          <a:xfrm rot="5400000" flipH="1" flipV="1">
            <a:off x="5948804" y="1812076"/>
            <a:ext cx="559315" cy="463043"/>
          </a:xfrm>
          <a:prstGeom prst="bentConnector3">
            <a:avLst>
              <a:gd name="adj1" fmla="val 60695"/>
            </a:avLst>
          </a:prstGeom>
          <a:ln w="3175" cmpd="dbl"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47F9425-AF66-CB25-09CA-4BBBDAB45B86}"/>
              </a:ext>
            </a:extLst>
          </p:cNvPr>
          <p:cNvCxnSpPr>
            <a:cxnSpLocks/>
            <a:stCxn id="1201" idx="0"/>
            <a:endCxn id="24" idx="2"/>
          </p:cNvCxnSpPr>
          <p:nvPr/>
        </p:nvCxnSpPr>
        <p:spPr>
          <a:xfrm rot="16200000" flipV="1">
            <a:off x="8093901" y="130021"/>
            <a:ext cx="433428" cy="3701263"/>
          </a:xfrm>
          <a:prstGeom prst="bentConnector3">
            <a:avLst/>
          </a:prstGeom>
          <a:ln w="3175" cmpd="dbl"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E2C452-9BA1-7B87-6F24-754555C686D0}"/>
              </a:ext>
            </a:extLst>
          </p:cNvPr>
          <p:cNvSpPr txBox="1"/>
          <p:nvPr/>
        </p:nvSpPr>
        <p:spPr>
          <a:xfrm>
            <a:off x="1394704" y="2197367"/>
            <a:ext cx="14592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400" b="1" dirty="0"/>
              <a:t>Master Box control 1</a:t>
            </a:r>
            <a:endParaRPr lang="ja-JP" altLang="en-US" sz="14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8CFAD8-AF1A-2F0E-996D-2407760C52CC}"/>
              </a:ext>
            </a:extLst>
          </p:cNvPr>
          <p:cNvSpPr/>
          <p:nvPr/>
        </p:nvSpPr>
        <p:spPr>
          <a:xfrm>
            <a:off x="169688" y="3324316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WF-1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6068E8-0C9D-47D1-95B2-A0B9738E9E9B}"/>
              </a:ext>
            </a:extLst>
          </p:cNvPr>
          <p:cNvSpPr/>
          <p:nvPr/>
        </p:nvSpPr>
        <p:spPr>
          <a:xfrm>
            <a:off x="1003498" y="3324316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5AA4FB3-02DC-50A4-6ACA-3E25DF785E30}"/>
              </a:ext>
            </a:extLst>
          </p:cNvPr>
          <p:cNvCxnSpPr>
            <a:cxnSpLocks/>
            <a:endCxn id="36" idx="3"/>
          </p:cNvCxnSpPr>
          <p:nvPr/>
        </p:nvCxnSpPr>
        <p:spPr>
          <a:xfrm rot="5400000">
            <a:off x="1749232" y="3071148"/>
            <a:ext cx="341089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5ED1CAD-1502-5118-3459-0512B92FB609}"/>
              </a:ext>
            </a:extLst>
          </p:cNvPr>
          <p:cNvSpPr/>
          <p:nvPr/>
        </p:nvSpPr>
        <p:spPr>
          <a:xfrm>
            <a:off x="169688" y="3605544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A352B3-461F-AED7-FCDD-877BC71BB838}"/>
              </a:ext>
            </a:extLst>
          </p:cNvPr>
          <p:cNvSpPr/>
          <p:nvPr/>
        </p:nvSpPr>
        <p:spPr>
          <a:xfrm>
            <a:off x="1003498" y="3605544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E902989B-9113-0CCF-6671-2CB689F35205}"/>
              </a:ext>
            </a:extLst>
          </p:cNvPr>
          <p:cNvCxnSpPr>
            <a:cxnSpLocks/>
            <a:endCxn id="40" idx="3"/>
          </p:cNvCxnSpPr>
          <p:nvPr/>
        </p:nvCxnSpPr>
        <p:spPr>
          <a:xfrm rot="5400000">
            <a:off x="1608618" y="3211762"/>
            <a:ext cx="622317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38A9B68-21EC-D627-028B-F69B3128FB09}"/>
              </a:ext>
            </a:extLst>
          </p:cNvPr>
          <p:cNvSpPr/>
          <p:nvPr/>
        </p:nvSpPr>
        <p:spPr>
          <a:xfrm>
            <a:off x="169688" y="3898420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88BE28-F9C4-96F8-A667-F35277A7944A}"/>
              </a:ext>
            </a:extLst>
          </p:cNvPr>
          <p:cNvSpPr/>
          <p:nvPr/>
        </p:nvSpPr>
        <p:spPr>
          <a:xfrm>
            <a:off x="1003498" y="3898420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2A1EA87-4D2D-EB5A-ADF4-28712166921E}"/>
              </a:ext>
            </a:extLst>
          </p:cNvPr>
          <p:cNvSpPr/>
          <p:nvPr/>
        </p:nvSpPr>
        <p:spPr>
          <a:xfrm>
            <a:off x="169688" y="4179648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WF-8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77507C5-DDFA-FC4F-FE1D-2FEF08BF66F4}"/>
              </a:ext>
            </a:extLst>
          </p:cNvPr>
          <p:cNvSpPr/>
          <p:nvPr/>
        </p:nvSpPr>
        <p:spPr>
          <a:xfrm>
            <a:off x="1003498" y="4179648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11E1A77-4BD5-1C6E-EE28-2590A53C1594}"/>
              </a:ext>
            </a:extLst>
          </p:cNvPr>
          <p:cNvSpPr/>
          <p:nvPr/>
        </p:nvSpPr>
        <p:spPr>
          <a:xfrm>
            <a:off x="169688" y="447016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WF-10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F2D7EF-F745-60B3-3395-391A1066998E}"/>
              </a:ext>
            </a:extLst>
          </p:cNvPr>
          <p:cNvSpPr/>
          <p:nvPr/>
        </p:nvSpPr>
        <p:spPr>
          <a:xfrm>
            <a:off x="1003498" y="447016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3F04C0-CDD8-E2E5-99BB-BDD2FC2C100D}"/>
              </a:ext>
            </a:extLst>
          </p:cNvPr>
          <p:cNvSpPr/>
          <p:nvPr/>
        </p:nvSpPr>
        <p:spPr>
          <a:xfrm>
            <a:off x="169688" y="4751397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64DE59-680B-72CB-0F8F-B0FBAF54A818}"/>
              </a:ext>
            </a:extLst>
          </p:cNvPr>
          <p:cNvSpPr/>
          <p:nvPr/>
        </p:nvSpPr>
        <p:spPr>
          <a:xfrm>
            <a:off x="1003498" y="4751397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404054-07E4-09CC-637C-14B8389D5CD4}"/>
              </a:ext>
            </a:extLst>
          </p:cNvPr>
          <p:cNvSpPr/>
          <p:nvPr/>
        </p:nvSpPr>
        <p:spPr>
          <a:xfrm>
            <a:off x="169688" y="5044273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9135F9-240E-C3C3-B3AB-5C319249F663}"/>
              </a:ext>
            </a:extLst>
          </p:cNvPr>
          <p:cNvSpPr/>
          <p:nvPr/>
        </p:nvSpPr>
        <p:spPr>
          <a:xfrm>
            <a:off x="1003498" y="5044273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3DC77E-A75C-284C-0FF4-EFBEE54B9EF1}"/>
              </a:ext>
            </a:extLst>
          </p:cNvPr>
          <p:cNvSpPr/>
          <p:nvPr/>
        </p:nvSpPr>
        <p:spPr>
          <a:xfrm>
            <a:off x="169688" y="5325501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WP-10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B2DDB6-CDE5-6806-E7CB-651EF26FFBA0}"/>
              </a:ext>
            </a:extLst>
          </p:cNvPr>
          <p:cNvSpPr/>
          <p:nvPr/>
        </p:nvSpPr>
        <p:spPr>
          <a:xfrm>
            <a:off x="1003498" y="5325501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AAFC17DD-D8FD-6DF5-4503-A48E36089D46}"/>
              </a:ext>
            </a:extLst>
          </p:cNvPr>
          <p:cNvSpPr/>
          <p:nvPr/>
        </p:nvSpPr>
        <p:spPr>
          <a:xfrm>
            <a:off x="169688" y="560672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BF-15</a:t>
            </a: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9E2DBA43-652A-AD49-90DE-CEFCFD519CE9}"/>
              </a:ext>
            </a:extLst>
          </p:cNvPr>
          <p:cNvSpPr/>
          <p:nvPr/>
        </p:nvSpPr>
        <p:spPr>
          <a:xfrm>
            <a:off x="1003498" y="560672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EF06E9DC-88D9-4799-EF61-4F0113657EBB}"/>
              </a:ext>
            </a:extLst>
          </p:cNvPr>
          <p:cNvSpPr/>
          <p:nvPr/>
        </p:nvSpPr>
        <p:spPr>
          <a:xfrm>
            <a:off x="3227990" y="3324316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BF-14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6929174-991D-86F7-795C-28DCE96BEB20}"/>
              </a:ext>
            </a:extLst>
          </p:cNvPr>
          <p:cNvSpPr/>
          <p:nvPr/>
        </p:nvSpPr>
        <p:spPr>
          <a:xfrm>
            <a:off x="2468375" y="3324316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750AE4B-5A4A-37F6-75E1-0F4E1CCC4351}"/>
              </a:ext>
            </a:extLst>
          </p:cNvPr>
          <p:cNvSpPr/>
          <p:nvPr/>
        </p:nvSpPr>
        <p:spPr>
          <a:xfrm>
            <a:off x="3227990" y="3605544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RG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CC5D2CF-470A-7982-CD2E-2F8696D5B0C7}"/>
              </a:ext>
            </a:extLst>
          </p:cNvPr>
          <p:cNvSpPr/>
          <p:nvPr/>
        </p:nvSpPr>
        <p:spPr>
          <a:xfrm>
            <a:off x="2468375" y="3605544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816A76D-C583-3955-C40C-94F8CDA8EB0B}"/>
              </a:ext>
            </a:extLst>
          </p:cNvPr>
          <p:cNvSpPr/>
          <p:nvPr/>
        </p:nvSpPr>
        <p:spPr>
          <a:xfrm>
            <a:off x="3227990" y="3898420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BF-16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9584CA3-55F6-65CA-7E99-2AF8F31EB96F}"/>
              </a:ext>
            </a:extLst>
          </p:cNvPr>
          <p:cNvSpPr/>
          <p:nvPr/>
        </p:nvSpPr>
        <p:spPr>
          <a:xfrm>
            <a:off x="2468375" y="3898420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7012BB78-E20D-1001-0ED5-B5ADF8AC917E}"/>
              </a:ext>
            </a:extLst>
          </p:cNvPr>
          <p:cNvSpPr/>
          <p:nvPr/>
        </p:nvSpPr>
        <p:spPr>
          <a:xfrm>
            <a:off x="3227990" y="4179648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WP-4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FD05A3BF-05B7-DCB0-1544-244CA0FF3D0D}"/>
              </a:ext>
            </a:extLst>
          </p:cNvPr>
          <p:cNvSpPr/>
          <p:nvPr/>
        </p:nvSpPr>
        <p:spPr>
          <a:xfrm>
            <a:off x="2468375" y="4179648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3078366-90EE-EC96-5C7C-54D9018B7F40}"/>
              </a:ext>
            </a:extLst>
          </p:cNvPr>
          <p:cNvSpPr/>
          <p:nvPr/>
        </p:nvSpPr>
        <p:spPr>
          <a:xfrm>
            <a:off x="3227990" y="447016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EX-2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1EA01052-CF6B-6131-FBFE-981CDF7DDE82}"/>
              </a:ext>
            </a:extLst>
          </p:cNvPr>
          <p:cNvSpPr/>
          <p:nvPr/>
        </p:nvSpPr>
        <p:spPr>
          <a:xfrm>
            <a:off x="2468375" y="447016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D38742A9-C24E-93A1-8880-69690A81ABEB}"/>
              </a:ext>
            </a:extLst>
          </p:cNvPr>
          <p:cNvSpPr/>
          <p:nvPr/>
        </p:nvSpPr>
        <p:spPr>
          <a:xfrm>
            <a:off x="3227990" y="4751397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BF-20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87511C3E-5518-804D-C893-32E288ED331B}"/>
              </a:ext>
            </a:extLst>
          </p:cNvPr>
          <p:cNvSpPr/>
          <p:nvPr/>
        </p:nvSpPr>
        <p:spPr>
          <a:xfrm>
            <a:off x="2468375" y="4751397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058" name="Connector: Elbow 1057">
            <a:extLst>
              <a:ext uri="{FF2B5EF4-FFF2-40B4-BE49-F238E27FC236}">
                <a16:creationId xmlns:a16="http://schemas.microsoft.com/office/drawing/2014/main" id="{58FE9575-C8D1-94C3-1156-CF242B085A1C}"/>
              </a:ext>
            </a:extLst>
          </p:cNvPr>
          <p:cNvCxnSpPr>
            <a:cxnSpLocks/>
            <a:endCxn id="48" idx="3"/>
          </p:cNvCxnSpPr>
          <p:nvPr/>
        </p:nvCxnSpPr>
        <p:spPr>
          <a:xfrm rot="5400000">
            <a:off x="1462180" y="3358200"/>
            <a:ext cx="915193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ctor: Elbow 1060">
            <a:extLst>
              <a:ext uri="{FF2B5EF4-FFF2-40B4-BE49-F238E27FC236}">
                <a16:creationId xmlns:a16="http://schemas.microsoft.com/office/drawing/2014/main" id="{33678EF9-2D99-5F05-122D-00949BA2D55D}"/>
              </a:ext>
            </a:extLst>
          </p:cNvPr>
          <p:cNvCxnSpPr>
            <a:cxnSpLocks/>
            <a:endCxn id="50" idx="3"/>
          </p:cNvCxnSpPr>
          <p:nvPr/>
        </p:nvCxnSpPr>
        <p:spPr>
          <a:xfrm rot="5400000">
            <a:off x="1321566" y="3498814"/>
            <a:ext cx="1196421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nector: Elbow 1063">
            <a:extLst>
              <a:ext uri="{FF2B5EF4-FFF2-40B4-BE49-F238E27FC236}">
                <a16:creationId xmlns:a16="http://schemas.microsoft.com/office/drawing/2014/main" id="{EC7CEE02-FF79-A54E-35BC-CF41F9FF522B}"/>
              </a:ext>
            </a:extLst>
          </p:cNvPr>
          <p:cNvCxnSpPr>
            <a:cxnSpLocks/>
            <a:endCxn id="52" idx="3"/>
          </p:cNvCxnSpPr>
          <p:nvPr/>
        </p:nvCxnSpPr>
        <p:spPr>
          <a:xfrm rot="5400000">
            <a:off x="1176305" y="3644075"/>
            <a:ext cx="1486942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Connector: Elbow 1066">
            <a:extLst>
              <a:ext uri="{FF2B5EF4-FFF2-40B4-BE49-F238E27FC236}">
                <a16:creationId xmlns:a16="http://schemas.microsoft.com/office/drawing/2014/main" id="{060B83D0-1B34-3E27-1CA8-A6902E448447}"/>
              </a:ext>
            </a:extLst>
          </p:cNvPr>
          <p:cNvCxnSpPr>
            <a:cxnSpLocks/>
            <a:endCxn id="54" idx="3"/>
          </p:cNvCxnSpPr>
          <p:nvPr/>
        </p:nvCxnSpPr>
        <p:spPr>
          <a:xfrm rot="5400000">
            <a:off x="1035691" y="3784689"/>
            <a:ext cx="1768170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Connector: Elbow 1069">
            <a:extLst>
              <a:ext uri="{FF2B5EF4-FFF2-40B4-BE49-F238E27FC236}">
                <a16:creationId xmlns:a16="http://schemas.microsoft.com/office/drawing/2014/main" id="{F5C6FF4E-58F1-116F-433E-3A989B561C76}"/>
              </a:ext>
            </a:extLst>
          </p:cNvPr>
          <p:cNvCxnSpPr>
            <a:cxnSpLocks/>
            <a:endCxn id="56" idx="3"/>
          </p:cNvCxnSpPr>
          <p:nvPr/>
        </p:nvCxnSpPr>
        <p:spPr>
          <a:xfrm rot="5400000">
            <a:off x="889253" y="3931127"/>
            <a:ext cx="2061046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Connector: Elbow 1072">
            <a:extLst>
              <a:ext uri="{FF2B5EF4-FFF2-40B4-BE49-F238E27FC236}">
                <a16:creationId xmlns:a16="http://schemas.microsoft.com/office/drawing/2014/main" id="{7ED69B7F-C3FF-7747-AC69-137D2F4697F6}"/>
              </a:ext>
            </a:extLst>
          </p:cNvPr>
          <p:cNvCxnSpPr>
            <a:cxnSpLocks/>
            <a:endCxn id="58" idx="3"/>
          </p:cNvCxnSpPr>
          <p:nvPr/>
        </p:nvCxnSpPr>
        <p:spPr>
          <a:xfrm rot="5400000">
            <a:off x="771226" y="4094327"/>
            <a:ext cx="2297101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Connector: Elbow 1075">
            <a:extLst>
              <a:ext uri="{FF2B5EF4-FFF2-40B4-BE49-F238E27FC236}">
                <a16:creationId xmlns:a16="http://schemas.microsoft.com/office/drawing/2014/main" id="{40BF2EC3-555C-BC4A-D2B7-E3471F664E65}"/>
              </a:ext>
            </a:extLst>
          </p:cNvPr>
          <p:cNvCxnSpPr>
            <a:cxnSpLocks/>
            <a:endCxn id="1029" idx="3"/>
          </p:cNvCxnSpPr>
          <p:nvPr/>
        </p:nvCxnSpPr>
        <p:spPr>
          <a:xfrm rot="5400000">
            <a:off x="608025" y="4212355"/>
            <a:ext cx="2623502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Connector: Elbow 1088">
            <a:extLst>
              <a:ext uri="{FF2B5EF4-FFF2-40B4-BE49-F238E27FC236}">
                <a16:creationId xmlns:a16="http://schemas.microsoft.com/office/drawing/2014/main" id="{A34416F5-2378-3F4D-0CBA-9F5A0BF3F756}"/>
              </a:ext>
            </a:extLst>
          </p:cNvPr>
          <p:cNvCxnSpPr>
            <a:cxnSpLocks/>
            <a:endCxn id="1037" idx="1"/>
          </p:cNvCxnSpPr>
          <p:nvPr/>
        </p:nvCxnSpPr>
        <p:spPr>
          <a:xfrm rot="16200000" flipH="1">
            <a:off x="2125803" y="3103663"/>
            <a:ext cx="341089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Connector: Elbow 1089">
            <a:extLst>
              <a:ext uri="{FF2B5EF4-FFF2-40B4-BE49-F238E27FC236}">
                <a16:creationId xmlns:a16="http://schemas.microsoft.com/office/drawing/2014/main" id="{B2C4F602-C8AD-3DF9-0096-DE19F3087E86}"/>
              </a:ext>
            </a:extLst>
          </p:cNvPr>
          <p:cNvCxnSpPr>
            <a:cxnSpLocks/>
            <a:endCxn id="1039" idx="1"/>
          </p:cNvCxnSpPr>
          <p:nvPr/>
        </p:nvCxnSpPr>
        <p:spPr>
          <a:xfrm rot="16200000" flipH="1">
            <a:off x="1985189" y="3244277"/>
            <a:ext cx="622317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Connector: Elbow 1092">
            <a:extLst>
              <a:ext uri="{FF2B5EF4-FFF2-40B4-BE49-F238E27FC236}">
                <a16:creationId xmlns:a16="http://schemas.microsoft.com/office/drawing/2014/main" id="{6945502E-DDC4-5452-56BC-2FB8E302353D}"/>
              </a:ext>
            </a:extLst>
          </p:cNvPr>
          <p:cNvCxnSpPr>
            <a:cxnSpLocks/>
            <a:endCxn id="1041" idx="1"/>
          </p:cNvCxnSpPr>
          <p:nvPr/>
        </p:nvCxnSpPr>
        <p:spPr>
          <a:xfrm rot="16200000" flipH="1">
            <a:off x="1838751" y="3390715"/>
            <a:ext cx="915193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or: Elbow 1095">
            <a:extLst>
              <a:ext uri="{FF2B5EF4-FFF2-40B4-BE49-F238E27FC236}">
                <a16:creationId xmlns:a16="http://schemas.microsoft.com/office/drawing/2014/main" id="{D9028174-FD55-78CF-46F7-765BAD84DF5A}"/>
              </a:ext>
            </a:extLst>
          </p:cNvPr>
          <p:cNvCxnSpPr>
            <a:cxnSpLocks/>
            <a:endCxn id="1043" idx="1"/>
          </p:cNvCxnSpPr>
          <p:nvPr/>
        </p:nvCxnSpPr>
        <p:spPr>
          <a:xfrm rot="16200000" flipH="1">
            <a:off x="1698137" y="3531329"/>
            <a:ext cx="1196421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or: Elbow 1098">
            <a:extLst>
              <a:ext uri="{FF2B5EF4-FFF2-40B4-BE49-F238E27FC236}">
                <a16:creationId xmlns:a16="http://schemas.microsoft.com/office/drawing/2014/main" id="{384E039B-DB03-1C4C-4275-B3A5BF553027}"/>
              </a:ext>
            </a:extLst>
          </p:cNvPr>
          <p:cNvCxnSpPr>
            <a:cxnSpLocks/>
            <a:endCxn id="1045" idx="1"/>
          </p:cNvCxnSpPr>
          <p:nvPr/>
        </p:nvCxnSpPr>
        <p:spPr>
          <a:xfrm rot="16200000" flipH="1">
            <a:off x="1552876" y="3676590"/>
            <a:ext cx="1486942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or: Elbow 1101">
            <a:extLst>
              <a:ext uri="{FF2B5EF4-FFF2-40B4-BE49-F238E27FC236}">
                <a16:creationId xmlns:a16="http://schemas.microsoft.com/office/drawing/2014/main" id="{E77F8B81-3A08-7AA0-F499-D9A868AFFB8D}"/>
              </a:ext>
            </a:extLst>
          </p:cNvPr>
          <p:cNvCxnSpPr>
            <a:cxnSpLocks/>
            <a:stCxn id="1266" idx="2"/>
            <a:endCxn id="1047" idx="1"/>
          </p:cNvCxnSpPr>
          <p:nvPr/>
        </p:nvCxnSpPr>
        <p:spPr>
          <a:xfrm rot="16200000" flipH="1">
            <a:off x="1410571" y="3815512"/>
            <a:ext cx="1771553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4" name="テキスト ボックス 6">
            <a:extLst>
              <a:ext uri="{FF2B5EF4-FFF2-40B4-BE49-F238E27FC236}">
                <a16:creationId xmlns:a16="http://schemas.microsoft.com/office/drawing/2014/main" id="{14A68E66-2C9E-40E2-5CFA-AF43F21873EA}"/>
              </a:ext>
            </a:extLst>
          </p:cNvPr>
          <p:cNvSpPr txBox="1"/>
          <p:nvPr/>
        </p:nvSpPr>
        <p:spPr>
          <a:xfrm>
            <a:off x="5402867" y="2197367"/>
            <a:ext cx="14592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400" b="1" dirty="0"/>
              <a:t>Master Box control 2</a:t>
            </a:r>
            <a:endParaRPr lang="ja-JP" altLang="en-US" sz="1400" b="1" dirty="0"/>
          </a:p>
        </p:txBody>
      </p:sp>
      <p:sp>
        <p:nvSpPr>
          <p:cNvPr id="1155" name="Rectangle 1154">
            <a:extLst>
              <a:ext uri="{FF2B5EF4-FFF2-40B4-BE49-F238E27FC236}">
                <a16:creationId xmlns:a16="http://schemas.microsoft.com/office/drawing/2014/main" id="{142AFBAA-A3A8-725B-AF40-BB7F3002F9EE}"/>
              </a:ext>
            </a:extLst>
          </p:cNvPr>
          <p:cNvSpPr/>
          <p:nvPr/>
        </p:nvSpPr>
        <p:spPr>
          <a:xfrm>
            <a:off x="4177851" y="3324316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ID-1</a:t>
            </a:r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9BC4A64E-D9C4-88BF-629B-3D83F994DF43}"/>
              </a:ext>
            </a:extLst>
          </p:cNvPr>
          <p:cNvSpPr/>
          <p:nvPr/>
        </p:nvSpPr>
        <p:spPr>
          <a:xfrm>
            <a:off x="5011661" y="3324316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157" name="Connector: Elbow 1156">
            <a:extLst>
              <a:ext uri="{FF2B5EF4-FFF2-40B4-BE49-F238E27FC236}">
                <a16:creationId xmlns:a16="http://schemas.microsoft.com/office/drawing/2014/main" id="{54591B3E-A2B2-B2E9-810A-21ED3C73490E}"/>
              </a:ext>
            </a:extLst>
          </p:cNvPr>
          <p:cNvCxnSpPr>
            <a:cxnSpLocks/>
            <a:endCxn id="1156" idx="3"/>
          </p:cNvCxnSpPr>
          <p:nvPr/>
        </p:nvCxnSpPr>
        <p:spPr>
          <a:xfrm rot="5400000">
            <a:off x="5757395" y="3071148"/>
            <a:ext cx="341089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0D933C63-EDE5-003C-F3BD-D066D092EA63}"/>
              </a:ext>
            </a:extLst>
          </p:cNvPr>
          <p:cNvSpPr/>
          <p:nvPr/>
        </p:nvSpPr>
        <p:spPr>
          <a:xfrm>
            <a:off x="4177851" y="3605544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ID-2</a:t>
            </a:r>
          </a:p>
        </p:txBody>
      </p:sp>
      <p:sp>
        <p:nvSpPr>
          <p:cNvPr id="1159" name="Rectangle 1158">
            <a:extLst>
              <a:ext uri="{FF2B5EF4-FFF2-40B4-BE49-F238E27FC236}">
                <a16:creationId xmlns:a16="http://schemas.microsoft.com/office/drawing/2014/main" id="{54D01B37-4C91-F2B5-52D6-D433DED5B08B}"/>
              </a:ext>
            </a:extLst>
          </p:cNvPr>
          <p:cNvSpPr/>
          <p:nvPr/>
        </p:nvSpPr>
        <p:spPr>
          <a:xfrm>
            <a:off x="5011661" y="3605544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160" name="Connector: Elbow 1159">
            <a:extLst>
              <a:ext uri="{FF2B5EF4-FFF2-40B4-BE49-F238E27FC236}">
                <a16:creationId xmlns:a16="http://schemas.microsoft.com/office/drawing/2014/main" id="{85128469-07D9-ECC5-E862-729ADA0A332B}"/>
              </a:ext>
            </a:extLst>
          </p:cNvPr>
          <p:cNvCxnSpPr>
            <a:cxnSpLocks/>
            <a:endCxn id="1159" idx="3"/>
          </p:cNvCxnSpPr>
          <p:nvPr/>
        </p:nvCxnSpPr>
        <p:spPr>
          <a:xfrm rot="5400000">
            <a:off x="5616781" y="3211762"/>
            <a:ext cx="622317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Rectangle 1160">
            <a:extLst>
              <a:ext uri="{FF2B5EF4-FFF2-40B4-BE49-F238E27FC236}">
                <a16:creationId xmlns:a16="http://schemas.microsoft.com/office/drawing/2014/main" id="{1A9CF846-7AFA-883F-C121-31348E21670F}"/>
              </a:ext>
            </a:extLst>
          </p:cNvPr>
          <p:cNvSpPr/>
          <p:nvPr/>
        </p:nvSpPr>
        <p:spPr>
          <a:xfrm>
            <a:off x="4177851" y="3898420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IS-2</a:t>
            </a:r>
          </a:p>
        </p:txBody>
      </p: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8945FB6B-8629-E8A7-F812-AE5DB786B164}"/>
              </a:ext>
            </a:extLst>
          </p:cNvPr>
          <p:cNvSpPr/>
          <p:nvPr/>
        </p:nvSpPr>
        <p:spPr>
          <a:xfrm>
            <a:off x="5011661" y="3898420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63" name="Rectangle 1162">
            <a:extLst>
              <a:ext uri="{FF2B5EF4-FFF2-40B4-BE49-F238E27FC236}">
                <a16:creationId xmlns:a16="http://schemas.microsoft.com/office/drawing/2014/main" id="{4E702320-EE66-70E3-DC76-0212DDD98BF6}"/>
              </a:ext>
            </a:extLst>
          </p:cNvPr>
          <p:cNvSpPr/>
          <p:nvPr/>
        </p:nvSpPr>
        <p:spPr>
          <a:xfrm>
            <a:off x="4177851" y="4179648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IS-3</a:t>
            </a:r>
          </a:p>
        </p:txBody>
      </p:sp>
      <p:sp>
        <p:nvSpPr>
          <p:cNvPr id="1164" name="Rectangle 1163">
            <a:extLst>
              <a:ext uri="{FF2B5EF4-FFF2-40B4-BE49-F238E27FC236}">
                <a16:creationId xmlns:a16="http://schemas.microsoft.com/office/drawing/2014/main" id="{57D66C16-D6A8-2806-E64A-7D012786E0B5}"/>
              </a:ext>
            </a:extLst>
          </p:cNvPr>
          <p:cNvSpPr/>
          <p:nvPr/>
        </p:nvSpPr>
        <p:spPr>
          <a:xfrm>
            <a:off x="5011661" y="4179648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65" name="Rectangle 1164">
            <a:extLst>
              <a:ext uri="{FF2B5EF4-FFF2-40B4-BE49-F238E27FC236}">
                <a16:creationId xmlns:a16="http://schemas.microsoft.com/office/drawing/2014/main" id="{B9EA1C4B-EDD1-F99A-0ED7-FA72FAC07FE1}"/>
              </a:ext>
            </a:extLst>
          </p:cNvPr>
          <p:cNvSpPr/>
          <p:nvPr/>
        </p:nvSpPr>
        <p:spPr>
          <a:xfrm>
            <a:off x="4177851" y="447016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BF-22</a:t>
            </a:r>
          </a:p>
        </p:txBody>
      </p:sp>
      <p:sp>
        <p:nvSpPr>
          <p:cNvPr id="1166" name="Rectangle 1165">
            <a:extLst>
              <a:ext uri="{FF2B5EF4-FFF2-40B4-BE49-F238E27FC236}">
                <a16:creationId xmlns:a16="http://schemas.microsoft.com/office/drawing/2014/main" id="{3D955EEC-5844-FA26-A03D-B594B573809E}"/>
              </a:ext>
            </a:extLst>
          </p:cNvPr>
          <p:cNvSpPr/>
          <p:nvPr/>
        </p:nvSpPr>
        <p:spPr>
          <a:xfrm>
            <a:off x="5011661" y="447016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67" name="Rectangle 1166">
            <a:extLst>
              <a:ext uri="{FF2B5EF4-FFF2-40B4-BE49-F238E27FC236}">
                <a16:creationId xmlns:a16="http://schemas.microsoft.com/office/drawing/2014/main" id="{86B9A72A-7259-125E-9D85-D0287A05C28A}"/>
              </a:ext>
            </a:extLst>
          </p:cNvPr>
          <p:cNvSpPr/>
          <p:nvPr/>
        </p:nvSpPr>
        <p:spPr>
          <a:xfrm>
            <a:off x="4177851" y="4751397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BF-25</a:t>
            </a:r>
          </a:p>
        </p:txBody>
      </p:sp>
      <p:sp>
        <p:nvSpPr>
          <p:cNvPr id="1168" name="Rectangle 1167">
            <a:extLst>
              <a:ext uri="{FF2B5EF4-FFF2-40B4-BE49-F238E27FC236}">
                <a16:creationId xmlns:a16="http://schemas.microsoft.com/office/drawing/2014/main" id="{E4A2C581-4B31-6578-86DF-7714CAECEF21}"/>
              </a:ext>
            </a:extLst>
          </p:cNvPr>
          <p:cNvSpPr/>
          <p:nvPr/>
        </p:nvSpPr>
        <p:spPr>
          <a:xfrm>
            <a:off x="5011661" y="4751397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69" name="Rectangle 1168">
            <a:extLst>
              <a:ext uri="{FF2B5EF4-FFF2-40B4-BE49-F238E27FC236}">
                <a16:creationId xmlns:a16="http://schemas.microsoft.com/office/drawing/2014/main" id="{1D0A44B1-90DE-3416-1DFA-6AC5B0D8033A}"/>
              </a:ext>
            </a:extLst>
          </p:cNvPr>
          <p:cNvSpPr/>
          <p:nvPr/>
        </p:nvSpPr>
        <p:spPr>
          <a:xfrm>
            <a:off x="4177851" y="5044273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BF-24</a:t>
            </a:r>
          </a:p>
        </p:txBody>
      </p:sp>
      <p:sp>
        <p:nvSpPr>
          <p:cNvPr id="1170" name="Rectangle 1169">
            <a:extLst>
              <a:ext uri="{FF2B5EF4-FFF2-40B4-BE49-F238E27FC236}">
                <a16:creationId xmlns:a16="http://schemas.microsoft.com/office/drawing/2014/main" id="{7A971E90-5AB5-96C8-ACC9-57B8ECAF0065}"/>
              </a:ext>
            </a:extLst>
          </p:cNvPr>
          <p:cNvSpPr/>
          <p:nvPr/>
        </p:nvSpPr>
        <p:spPr>
          <a:xfrm>
            <a:off x="5011661" y="5044273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71" name="Rectangle 1170">
            <a:extLst>
              <a:ext uri="{FF2B5EF4-FFF2-40B4-BE49-F238E27FC236}">
                <a16:creationId xmlns:a16="http://schemas.microsoft.com/office/drawing/2014/main" id="{1765AEA3-9D72-51A0-0587-D53ACAE7F8DC}"/>
              </a:ext>
            </a:extLst>
          </p:cNvPr>
          <p:cNvSpPr/>
          <p:nvPr/>
        </p:nvSpPr>
        <p:spPr>
          <a:xfrm>
            <a:off x="4177851" y="5325501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WP-7</a:t>
            </a:r>
          </a:p>
        </p:txBody>
      </p:sp>
      <p:sp>
        <p:nvSpPr>
          <p:cNvPr id="1172" name="Rectangle 1171">
            <a:extLst>
              <a:ext uri="{FF2B5EF4-FFF2-40B4-BE49-F238E27FC236}">
                <a16:creationId xmlns:a16="http://schemas.microsoft.com/office/drawing/2014/main" id="{876933B7-B532-2C4E-0E9B-399FE5940BC2}"/>
              </a:ext>
            </a:extLst>
          </p:cNvPr>
          <p:cNvSpPr/>
          <p:nvPr/>
        </p:nvSpPr>
        <p:spPr>
          <a:xfrm>
            <a:off x="5011661" y="5325501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73" name="Rectangle 1172">
            <a:extLst>
              <a:ext uri="{FF2B5EF4-FFF2-40B4-BE49-F238E27FC236}">
                <a16:creationId xmlns:a16="http://schemas.microsoft.com/office/drawing/2014/main" id="{6FF6E818-862B-5FCB-5743-A325363C63CE}"/>
              </a:ext>
            </a:extLst>
          </p:cNvPr>
          <p:cNvSpPr/>
          <p:nvPr/>
        </p:nvSpPr>
        <p:spPr>
          <a:xfrm>
            <a:off x="4177851" y="560672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WF-3</a:t>
            </a:r>
          </a:p>
        </p:txBody>
      </p:sp>
      <p:sp>
        <p:nvSpPr>
          <p:cNvPr id="1174" name="Rectangle 1173">
            <a:extLst>
              <a:ext uri="{FF2B5EF4-FFF2-40B4-BE49-F238E27FC236}">
                <a16:creationId xmlns:a16="http://schemas.microsoft.com/office/drawing/2014/main" id="{A12B7129-A598-CCD6-5356-B0104E842263}"/>
              </a:ext>
            </a:extLst>
          </p:cNvPr>
          <p:cNvSpPr/>
          <p:nvPr/>
        </p:nvSpPr>
        <p:spPr>
          <a:xfrm>
            <a:off x="5011661" y="560672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75" name="Rectangle 1174">
            <a:extLst>
              <a:ext uri="{FF2B5EF4-FFF2-40B4-BE49-F238E27FC236}">
                <a16:creationId xmlns:a16="http://schemas.microsoft.com/office/drawing/2014/main" id="{16EBF99D-CDC8-330B-3AE3-E0C25A3A5C09}"/>
              </a:ext>
            </a:extLst>
          </p:cNvPr>
          <p:cNvSpPr/>
          <p:nvPr/>
        </p:nvSpPr>
        <p:spPr>
          <a:xfrm>
            <a:off x="7236153" y="3324316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WF-6</a:t>
            </a:r>
          </a:p>
        </p:txBody>
      </p:sp>
      <p:sp>
        <p:nvSpPr>
          <p:cNvPr id="1176" name="Rectangle 1175">
            <a:extLst>
              <a:ext uri="{FF2B5EF4-FFF2-40B4-BE49-F238E27FC236}">
                <a16:creationId xmlns:a16="http://schemas.microsoft.com/office/drawing/2014/main" id="{B151E437-8386-2158-5231-6DFD607F61F3}"/>
              </a:ext>
            </a:extLst>
          </p:cNvPr>
          <p:cNvSpPr/>
          <p:nvPr/>
        </p:nvSpPr>
        <p:spPr>
          <a:xfrm>
            <a:off x="6476538" y="3324316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77" name="Rectangle 1176">
            <a:extLst>
              <a:ext uri="{FF2B5EF4-FFF2-40B4-BE49-F238E27FC236}">
                <a16:creationId xmlns:a16="http://schemas.microsoft.com/office/drawing/2014/main" id="{E51AD544-AA44-470D-C9AE-5FD123709573}"/>
              </a:ext>
            </a:extLst>
          </p:cNvPr>
          <p:cNvSpPr/>
          <p:nvPr/>
        </p:nvSpPr>
        <p:spPr>
          <a:xfrm>
            <a:off x="7236153" y="3605544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WF-5</a:t>
            </a:r>
          </a:p>
        </p:txBody>
      </p:sp>
      <p:sp>
        <p:nvSpPr>
          <p:cNvPr id="1178" name="Rectangle 1177">
            <a:extLst>
              <a:ext uri="{FF2B5EF4-FFF2-40B4-BE49-F238E27FC236}">
                <a16:creationId xmlns:a16="http://schemas.microsoft.com/office/drawing/2014/main" id="{A68B7D93-F03A-D8A7-AE67-AB9C49E09709}"/>
              </a:ext>
            </a:extLst>
          </p:cNvPr>
          <p:cNvSpPr/>
          <p:nvPr/>
        </p:nvSpPr>
        <p:spPr>
          <a:xfrm>
            <a:off x="6476538" y="3605544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79" name="Rectangle 1178">
            <a:extLst>
              <a:ext uri="{FF2B5EF4-FFF2-40B4-BE49-F238E27FC236}">
                <a16:creationId xmlns:a16="http://schemas.microsoft.com/office/drawing/2014/main" id="{3660F3FD-8582-7E04-9D67-2F8EF79F336B}"/>
              </a:ext>
            </a:extLst>
          </p:cNvPr>
          <p:cNvSpPr/>
          <p:nvPr/>
        </p:nvSpPr>
        <p:spPr>
          <a:xfrm>
            <a:off x="7236153" y="3898420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BF-3</a:t>
            </a:r>
          </a:p>
        </p:txBody>
      </p:sp>
      <p:sp>
        <p:nvSpPr>
          <p:cNvPr id="1180" name="Rectangle 1179">
            <a:extLst>
              <a:ext uri="{FF2B5EF4-FFF2-40B4-BE49-F238E27FC236}">
                <a16:creationId xmlns:a16="http://schemas.microsoft.com/office/drawing/2014/main" id="{2803CF73-221F-A7F5-0E3A-DBAE50A2DE02}"/>
              </a:ext>
            </a:extLst>
          </p:cNvPr>
          <p:cNvSpPr/>
          <p:nvPr/>
        </p:nvSpPr>
        <p:spPr>
          <a:xfrm>
            <a:off x="6476538" y="3898420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81" name="Rectangle 1180">
            <a:extLst>
              <a:ext uri="{FF2B5EF4-FFF2-40B4-BE49-F238E27FC236}">
                <a16:creationId xmlns:a16="http://schemas.microsoft.com/office/drawing/2014/main" id="{76023F8B-7300-26B5-5398-41CF398FEC00}"/>
              </a:ext>
            </a:extLst>
          </p:cNvPr>
          <p:cNvSpPr/>
          <p:nvPr/>
        </p:nvSpPr>
        <p:spPr>
          <a:xfrm>
            <a:off x="7236153" y="4179648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BF-26</a:t>
            </a:r>
          </a:p>
        </p:txBody>
      </p:sp>
      <p:sp>
        <p:nvSpPr>
          <p:cNvPr id="1182" name="Rectangle 1181">
            <a:extLst>
              <a:ext uri="{FF2B5EF4-FFF2-40B4-BE49-F238E27FC236}">
                <a16:creationId xmlns:a16="http://schemas.microsoft.com/office/drawing/2014/main" id="{33533FEA-97EE-5FF3-82DB-F6530E783D94}"/>
              </a:ext>
            </a:extLst>
          </p:cNvPr>
          <p:cNvSpPr/>
          <p:nvPr/>
        </p:nvSpPr>
        <p:spPr>
          <a:xfrm>
            <a:off x="6476538" y="4179648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83" name="Rectangle 1182">
            <a:extLst>
              <a:ext uri="{FF2B5EF4-FFF2-40B4-BE49-F238E27FC236}">
                <a16:creationId xmlns:a16="http://schemas.microsoft.com/office/drawing/2014/main" id="{091B33C7-37EA-0C5A-894D-6C922A0A142A}"/>
              </a:ext>
            </a:extLst>
          </p:cNvPr>
          <p:cNvSpPr/>
          <p:nvPr/>
        </p:nvSpPr>
        <p:spPr>
          <a:xfrm>
            <a:off x="7236153" y="447016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BF-23</a:t>
            </a:r>
          </a:p>
        </p:txBody>
      </p:sp>
      <p:sp>
        <p:nvSpPr>
          <p:cNvPr id="1184" name="Rectangle 1183">
            <a:extLst>
              <a:ext uri="{FF2B5EF4-FFF2-40B4-BE49-F238E27FC236}">
                <a16:creationId xmlns:a16="http://schemas.microsoft.com/office/drawing/2014/main" id="{E25F9001-2B8C-4C7F-B1B8-CBE1F41CA3D3}"/>
              </a:ext>
            </a:extLst>
          </p:cNvPr>
          <p:cNvSpPr/>
          <p:nvPr/>
        </p:nvSpPr>
        <p:spPr>
          <a:xfrm>
            <a:off x="6476538" y="447016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185" name="Rectangle 1184">
            <a:extLst>
              <a:ext uri="{FF2B5EF4-FFF2-40B4-BE49-F238E27FC236}">
                <a16:creationId xmlns:a16="http://schemas.microsoft.com/office/drawing/2014/main" id="{C5FDADEA-C53E-DA99-69BE-9421B10545B9}"/>
              </a:ext>
            </a:extLst>
          </p:cNvPr>
          <p:cNvSpPr/>
          <p:nvPr/>
        </p:nvSpPr>
        <p:spPr>
          <a:xfrm>
            <a:off x="7236153" y="4751397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WF-9</a:t>
            </a:r>
          </a:p>
        </p:txBody>
      </p:sp>
      <p:sp>
        <p:nvSpPr>
          <p:cNvPr id="1186" name="Rectangle 1185">
            <a:extLst>
              <a:ext uri="{FF2B5EF4-FFF2-40B4-BE49-F238E27FC236}">
                <a16:creationId xmlns:a16="http://schemas.microsoft.com/office/drawing/2014/main" id="{09582FBC-07B5-DA5E-7A60-96AAB9674165}"/>
              </a:ext>
            </a:extLst>
          </p:cNvPr>
          <p:cNvSpPr/>
          <p:nvPr/>
        </p:nvSpPr>
        <p:spPr>
          <a:xfrm>
            <a:off x="6476538" y="4751397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187" name="Connector: Elbow 1186">
            <a:extLst>
              <a:ext uri="{FF2B5EF4-FFF2-40B4-BE49-F238E27FC236}">
                <a16:creationId xmlns:a16="http://schemas.microsoft.com/office/drawing/2014/main" id="{49DB9CCC-AF11-5688-6FB1-2B0FA5268595}"/>
              </a:ext>
            </a:extLst>
          </p:cNvPr>
          <p:cNvCxnSpPr>
            <a:cxnSpLocks/>
            <a:endCxn id="1162" idx="3"/>
          </p:cNvCxnSpPr>
          <p:nvPr/>
        </p:nvCxnSpPr>
        <p:spPr>
          <a:xfrm rot="5400000">
            <a:off x="5470343" y="3358200"/>
            <a:ext cx="915193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8" name="Connector: Elbow 1187">
            <a:extLst>
              <a:ext uri="{FF2B5EF4-FFF2-40B4-BE49-F238E27FC236}">
                <a16:creationId xmlns:a16="http://schemas.microsoft.com/office/drawing/2014/main" id="{20B38A8D-84AD-5971-27CA-80DFE9C6291A}"/>
              </a:ext>
            </a:extLst>
          </p:cNvPr>
          <p:cNvCxnSpPr>
            <a:cxnSpLocks/>
            <a:endCxn id="1164" idx="3"/>
          </p:cNvCxnSpPr>
          <p:nvPr/>
        </p:nvCxnSpPr>
        <p:spPr>
          <a:xfrm rot="5400000">
            <a:off x="5329729" y="3498814"/>
            <a:ext cx="1196421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9" name="Connector: Elbow 1188">
            <a:extLst>
              <a:ext uri="{FF2B5EF4-FFF2-40B4-BE49-F238E27FC236}">
                <a16:creationId xmlns:a16="http://schemas.microsoft.com/office/drawing/2014/main" id="{705D2812-3E99-6E03-D26E-0821AF57B505}"/>
              </a:ext>
            </a:extLst>
          </p:cNvPr>
          <p:cNvCxnSpPr>
            <a:cxnSpLocks/>
            <a:endCxn id="1166" idx="3"/>
          </p:cNvCxnSpPr>
          <p:nvPr/>
        </p:nvCxnSpPr>
        <p:spPr>
          <a:xfrm rot="5400000">
            <a:off x="5184468" y="3644075"/>
            <a:ext cx="1486942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0" name="Connector: Elbow 1189">
            <a:extLst>
              <a:ext uri="{FF2B5EF4-FFF2-40B4-BE49-F238E27FC236}">
                <a16:creationId xmlns:a16="http://schemas.microsoft.com/office/drawing/2014/main" id="{D69139DC-60B1-07E3-559A-46A8178AD0A6}"/>
              </a:ext>
            </a:extLst>
          </p:cNvPr>
          <p:cNvCxnSpPr>
            <a:cxnSpLocks/>
            <a:endCxn id="1168" idx="3"/>
          </p:cNvCxnSpPr>
          <p:nvPr/>
        </p:nvCxnSpPr>
        <p:spPr>
          <a:xfrm rot="5400000">
            <a:off x="5043854" y="3784689"/>
            <a:ext cx="1768170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or: Elbow 1190">
            <a:extLst>
              <a:ext uri="{FF2B5EF4-FFF2-40B4-BE49-F238E27FC236}">
                <a16:creationId xmlns:a16="http://schemas.microsoft.com/office/drawing/2014/main" id="{C00CF354-70DD-4FC9-8C65-6FC7D77AC62A}"/>
              </a:ext>
            </a:extLst>
          </p:cNvPr>
          <p:cNvCxnSpPr>
            <a:cxnSpLocks/>
            <a:endCxn id="1170" idx="3"/>
          </p:cNvCxnSpPr>
          <p:nvPr/>
        </p:nvCxnSpPr>
        <p:spPr>
          <a:xfrm rot="5400000">
            <a:off x="4897416" y="3931127"/>
            <a:ext cx="2061046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or: Elbow 1191">
            <a:extLst>
              <a:ext uri="{FF2B5EF4-FFF2-40B4-BE49-F238E27FC236}">
                <a16:creationId xmlns:a16="http://schemas.microsoft.com/office/drawing/2014/main" id="{C9637249-DEBF-8B23-8B28-015A6880EF17}"/>
              </a:ext>
            </a:extLst>
          </p:cNvPr>
          <p:cNvCxnSpPr>
            <a:cxnSpLocks/>
            <a:endCxn id="1172" idx="3"/>
          </p:cNvCxnSpPr>
          <p:nvPr/>
        </p:nvCxnSpPr>
        <p:spPr>
          <a:xfrm rot="5400000">
            <a:off x="4779389" y="4094327"/>
            <a:ext cx="2297101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or: Elbow 1192">
            <a:extLst>
              <a:ext uri="{FF2B5EF4-FFF2-40B4-BE49-F238E27FC236}">
                <a16:creationId xmlns:a16="http://schemas.microsoft.com/office/drawing/2014/main" id="{63E26CC7-BFFB-F048-FED0-DD3140AF6403}"/>
              </a:ext>
            </a:extLst>
          </p:cNvPr>
          <p:cNvCxnSpPr>
            <a:cxnSpLocks/>
            <a:endCxn id="1174" idx="3"/>
          </p:cNvCxnSpPr>
          <p:nvPr/>
        </p:nvCxnSpPr>
        <p:spPr>
          <a:xfrm rot="5400000">
            <a:off x="4616188" y="4212355"/>
            <a:ext cx="2623502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or: Elbow 1193">
            <a:extLst>
              <a:ext uri="{FF2B5EF4-FFF2-40B4-BE49-F238E27FC236}">
                <a16:creationId xmlns:a16="http://schemas.microsoft.com/office/drawing/2014/main" id="{D0183EDE-7A3D-CE62-16D5-4F0EC0034F2B}"/>
              </a:ext>
            </a:extLst>
          </p:cNvPr>
          <p:cNvCxnSpPr>
            <a:cxnSpLocks/>
            <a:endCxn id="1176" idx="1"/>
          </p:cNvCxnSpPr>
          <p:nvPr/>
        </p:nvCxnSpPr>
        <p:spPr>
          <a:xfrm rot="16200000" flipH="1">
            <a:off x="6133966" y="3103663"/>
            <a:ext cx="341089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or: Elbow 1194">
            <a:extLst>
              <a:ext uri="{FF2B5EF4-FFF2-40B4-BE49-F238E27FC236}">
                <a16:creationId xmlns:a16="http://schemas.microsoft.com/office/drawing/2014/main" id="{A2CB2C99-2275-4EF1-89B5-9E447CBA20F4}"/>
              </a:ext>
            </a:extLst>
          </p:cNvPr>
          <p:cNvCxnSpPr>
            <a:cxnSpLocks/>
            <a:endCxn id="1178" idx="1"/>
          </p:cNvCxnSpPr>
          <p:nvPr/>
        </p:nvCxnSpPr>
        <p:spPr>
          <a:xfrm rot="16200000" flipH="1">
            <a:off x="5993352" y="3244277"/>
            <a:ext cx="622317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or: Elbow 1195">
            <a:extLst>
              <a:ext uri="{FF2B5EF4-FFF2-40B4-BE49-F238E27FC236}">
                <a16:creationId xmlns:a16="http://schemas.microsoft.com/office/drawing/2014/main" id="{AF40C899-7E68-3FB3-AC3C-C89EE43189B0}"/>
              </a:ext>
            </a:extLst>
          </p:cNvPr>
          <p:cNvCxnSpPr>
            <a:cxnSpLocks/>
            <a:endCxn id="1180" idx="1"/>
          </p:cNvCxnSpPr>
          <p:nvPr/>
        </p:nvCxnSpPr>
        <p:spPr>
          <a:xfrm rot="16200000" flipH="1">
            <a:off x="5846914" y="3390715"/>
            <a:ext cx="915193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or: Elbow 1196">
            <a:extLst>
              <a:ext uri="{FF2B5EF4-FFF2-40B4-BE49-F238E27FC236}">
                <a16:creationId xmlns:a16="http://schemas.microsoft.com/office/drawing/2014/main" id="{F50AF62E-0B43-114F-2CA4-8E093B83664B}"/>
              </a:ext>
            </a:extLst>
          </p:cNvPr>
          <p:cNvCxnSpPr>
            <a:cxnSpLocks/>
            <a:endCxn id="1182" idx="1"/>
          </p:cNvCxnSpPr>
          <p:nvPr/>
        </p:nvCxnSpPr>
        <p:spPr>
          <a:xfrm rot="16200000" flipH="1">
            <a:off x="5706300" y="3531329"/>
            <a:ext cx="1196421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or: Elbow 1197">
            <a:extLst>
              <a:ext uri="{FF2B5EF4-FFF2-40B4-BE49-F238E27FC236}">
                <a16:creationId xmlns:a16="http://schemas.microsoft.com/office/drawing/2014/main" id="{3C1E24D6-218F-EFFD-C121-409443E63C56}"/>
              </a:ext>
            </a:extLst>
          </p:cNvPr>
          <p:cNvCxnSpPr>
            <a:cxnSpLocks/>
            <a:endCxn id="1184" idx="1"/>
          </p:cNvCxnSpPr>
          <p:nvPr/>
        </p:nvCxnSpPr>
        <p:spPr>
          <a:xfrm rot="16200000" flipH="1">
            <a:off x="5561039" y="3676590"/>
            <a:ext cx="1486942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or: Elbow 1198">
            <a:extLst>
              <a:ext uri="{FF2B5EF4-FFF2-40B4-BE49-F238E27FC236}">
                <a16:creationId xmlns:a16="http://schemas.microsoft.com/office/drawing/2014/main" id="{D2847048-7C19-187D-6E1E-6BAAD3301137}"/>
              </a:ext>
            </a:extLst>
          </p:cNvPr>
          <p:cNvCxnSpPr>
            <a:cxnSpLocks/>
            <a:endCxn id="1186" idx="1"/>
          </p:cNvCxnSpPr>
          <p:nvPr/>
        </p:nvCxnSpPr>
        <p:spPr>
          <a:xfrm rot="16200000" flipH="1">
            <a:off x="5431077" y="3827856"/>
            <a:ext cx="1746864" cy="344058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1" name="テキスト ボックス 6">
            <a:extLst>
              <a:ext uri="{FF2B5EF4-FFF2-40B4-BE49-F238E27FC236}">
                <a16:creationId xmlns:a16="http://schemas.microsoft.com/office/drawing/2014/main" id="{F8BC4C4B-ED4E-A475-44EC-D78C998652F3}"/>
              </a:ext>
            </a:extLst>
          </p:cNvPr>
          <p:cNvSpPr txBox="1"/>
          <p:nvPr/>
        </p:nvSpPr>
        <p:spPr>
          <a:xfrm>
            <a:off x="9431631" y="2197367"/>
            <a:ext cx="14592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400" b="1" dirty="0"/>
              <a:t>Master Box control 3</a:t>
            </a:r>
            <a:endParaRPr lang="ja-JP" altLang="en-US" sz="1400" b="1" dirty="0"/>
          </a:p>
        </p:txBody>
      </p:sp>
      <p:sp>
        <p:nvSpPr>
          <p:cNvPr id="1202" name="Rectangle 1201">
            <a:extLst>
              <a:ext uri="{FF2B5EF4-FFF2-40B4-BE49-F238E27FC236}">
                <a16:creationId xmlns:a16="http://schemas.microsoft.com/office/drawing/2014/main" id="{EF647D07-CF00-3313-34F9-25A06EFD15B0}"/>
              </a:ext>
            </a:extLst>
          </p:cNvPr>
          <p:cNvSpPr/>
          <p:nvPr/>
        </p:nvSpPr>
        <p:spPr>
          <a:xfrm>
            <a:off x="8206615" y="3324316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BF-19</a:t>
            </a:r>
          </a:p>
        </p:txBody>
      </p:sp>
      <p:sp>
        <p:nvSpPr>
          <p:cNvPr id="1203" name="Rectangle 1202">
            <a:extLst>
              <a:ext uri="{FF2B5EF4-FFF2-40B4-BE49-F238E27FC236}">
                <a16:creationId xmlns:a16="http://schemas.microsoft.com/office/drawing/2014/main" id="{D1CA2A19-6E93-391D-2D23-6C8711708488}"/>
              </a:ext>
            </a:extLst>
          </p:cNvPr>
          <p:cNvSpPr/>
          <p:nvPr/>
        </p:nvSpPr>
        <p:spPr>
          <a:xfrm>
            <a:off x="9040425" y="3324316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204" name="Connector: Elbow 1203">
            <a:extLst>
              <a:ext uri="{FF2B5EF4-FFF2-40B4-BE49-F238E27FC236}">
                <a16:creationId xmlns:a16="http://schemas.microsoft.com/office/drawing/2014/main" id="{57C13B96-794F-0551-EE69-B0701CF643F3}"/>
              </a:ext>
            </a:extLst>
          </p:cNvPr>
          <p:cNvCxnSpPr>
            <a:cxnSpLocks/>
            <a:endCxn id="1203" idx="3"/>
          </p:cNvCxnSpPr>
          <p:nvPr/>
        </p:nvCxnSpPr>
        <p:spPr>
          <a:xfrm rot="5400000">
            <a:off x="9786159" y="3071148"/>
            <a:ext cx="341089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Rectangle 1204">
            <a:extLst>
              <a:ext uri="{FF2B5EF4-FFF2-40B4-BE49-F238E27FC236}">
                <a16:creationId xmlns:a16="http://schemas.microsoft.com/office/drawing/2014/main" id="{D1CC6DEA-8F9C-D900-8774-54276FB625E8}"/>
              </a:ext>
            </a:extLst>
          </p:cNvPr>
          <p:cNvSpPr/>
          <p:nvPr/>
        </p:nvSpPr>
        <p:spPr>
          <a:xfrm>
            <a:off x="8206615" y="3605544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BF-18</a:t>
            </a:r>
          </a:p>
        </p:txBody>
      </p:sp>
      <p:sp>
        <p:nvSpPr>
          <p:cNvPr id="1206" name="Rectangle 1205">
            <a:extLst>
              <a:ext uri="{FF2B5EF4-FFF2-40B4-BE49-F238E27FC236}">
                <a16:creationId xmlns:a16="http://schemas.microsoft.com/office/drawing/2014/main" id="{47B9E8B7-62AB-2391-9E1B-7C70C9745F62}"/>
              </a:ext>
            </a:extLst>
          </p:cNvPr>
          <p:cNvSpPr/>
          <p:nvPr/>
        </p:nvSpPr>
        <p:spPr>
          <a:xfrm>
            <a:off x="9040425" y="3605544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207" name="Connector: Elbow 1206">
            <a:extLst>
              <a:ext uri="{FF2B5EF4-FFF2-40B4-BE49-F238E27FC236}">
                <a16:creationId xmlns:a16="http://schemas.microsoft.com/office/drawing/2014/main" id="{1951328D-7751-0315-29DD-AEFFDC3C6AB5}"/>
              </a:ext>
            </a:extLst>
          </p:cNvPr>
          <p:cNvCxnSpPr>
            <a:cxnSpLocks/>
            <a:endCxn id="1206" idx="3"/>
          </p:cNvCxnSpPr>
          <p:nvPr/>
        </p:nvCxnSpPr>
        <p:spPr>
          <a:xfrm rot="5400000">
            <a:off x="9645545" y="3211762"/>
            <a:ext cx="622317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" name="Rectangle 1207">
            <a:extLst>
              <a:ext uri="{FF2B5EF4-FFF2-40B4-BE49-F238E27FC236}">
                <a16:creationId xmlns:a16="http://schemas.microsoft.com/office/drawing/2014/main" id="{4E1A1404-C550-4525-A9BF-B8B7B0AB1288}"/>
              </a:ext>
            </a:extLst>
          </p:cNvPr>
          <p:cNvSpPr/>
          <p:nvPr/>
        </p:nvSpPr>
        <p:spPr>
          <a:xfrm>
            <a:off x="8206615" y="3898420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WF-2</a:t>
            </a:r>
          </a:p>
        </p:txBody>
      </p:sp>
      <p:sp>
        <p:nvSpPr>
          <p:cNvPr id="1209" name="Rectangle 1208">
            <a:extLst>
              <a:ext uri="{FF2B5EF4-FFF2-40B4-BE49-F238E27FC236}">
                <a16:creationId xmlns:a16="http://schemas.microsoft.com/office/drawing/2014/main" id="{4159C85A-A15F-183D-05AC-E14251A27982}"/>
              </a:ext>
            </a:extLst>
          </p:cNvPr>
          <p:cNvSpPr/>
          <p:nvPr/>
        </p:nvSpPr>
        <p:spPr>
          <a:xfrm>
            <a:off x="9040425" y="3898420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10" name="Rectangle 1209">
            <a:extLst>
              <a:ext uri="{FF2B5EF4-FFF2-40B4-BE49-F238E27FC236}">
                <a16:creationId xmlns:a16="http://schemas.microsoft.com/office/drawing/2014/main" id="{71408632-89E2-FC27-DD4D-D42987AB0CC1}"/>
              </a:ext>
            </a:extLst>
          </p:cNvPr>
          <p:cNvSpPr/>
          <p:nvPr/>
        </p:nvSpPr>
        <p:spPr>
          <a:xfrm>
            <a:off x="8206615" y="4179648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BF-11</a:t>
            </a:r>
          </a:p>
        </p:txBody>
      </p:sp>
      <p:sp>
        <p:nvSpPr>
          <p:cNvPr id="1211" name="Rectangle 1210">
            <a:extLst>
              <a:ext uri="{FF2B5EF4-FFF2-40B4-BE49-F238E27FC236}">
                <a16:creationId xmlns:a16="http://schemas.microsoft.com/office/drawing/2014/main" id="{36D3A087-55B6-7BF6-FCF7-6B8697A252A9}"/>
              </a:ext>
            </a:extLst>
          </p:cNvPr>
          <p:cNvSpPr/>
          <p:nvPr/>
        </p:nvSpPr>
        <p:spPr>
          <a:xfrm>
            <a:off x="9040425" y="4179648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12" name="Rectangle 1211">
            <a:extLst>
              <a:ext uri="{FF2B5EF4-FFF2-40B4-BE49-F238E27FC236}">
                <a16:creationId xmlns:a16="http://schemas.microsoft.com/office/drawing/2014/main" id="{BB32F9D0-E32A-44A8-EEB0-CFD88D4EF123}"/>
              </a:ext>
            </a:extLst>
          </p:cNvPr>
          <p:cNvSpPr/>
          <p:nvPr/>
        </p:nvSpPr>
        <p:spPr>
          <a:xfrm>
            <a:off x="8206615" y="447016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BF-17</a:t>
            </a:r>
          </a:p>
        </p:txBody>
      </p:sp>
      <p:sp>
        <p:nvSpPr>
          <p:cNvPr id="1213" name="Rectangle 1212">
            <a:extLst>
              <a:ext uri="{FF2B5EF4-FFF2-40B4-BE49-F238E27FC236}">
                <a16:creationId xmlns:a16="http://schemas.microsoft.com/office/drawing/2014/main" id="{465C4EEC-100E-3391-965F-ADD3DEFAC338}"/>
              </a:ext>
            </a:extLst>
          </p:cNvPr>
          <p:cNvSpPr/>
          <p:nvPr/>
        </p:nvSpPr>
        <p:spPr>
          <a:xfrm>
            <a:off x="9040425" y="447016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14" name="Rectangle 1213">
            <a:extLst>
              <a:ext uri="{FF2B5EF4-FFF2-40B4-BE49-F238E27FC236}">
                <a16:creationId xmlns:a16="http://schemas.microsoft.com/office/drawing/2014/main" id="{10A80C02-5879-5A59-55E6-05CBD8AB84BE}"/>
              </a:ext>
            </a:extLst>
          </p:cNvPr>
          <p:cNvSpPr/>
          <p:nvPr/>
        </p:nvSpPr>
        <p:spPr>
          <a:xfrm>
            <a:off x="8206615" y="4751397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OOBEYA</a:t>
            </a:r>
          </a:p>
        </p:txBody>
      </p:sp>
      <p:sp>
        <p:nvSpPr>
          <p:cNvPr id="1215" name="Rectangle 1214">
            <a:extLst>
              <a:ext uri="{FF2B5EF4-FFF2-40B4-BE49-F238E27FC236}">
                <a16:creationId xmlns:a16="http://schemas.microsoft.com/office/drawing/2014/main" id="{771D4FE8-CC1B-0253-A200-A560B83554C9}"/>
              </a:ext>
            </a:extLst>
          </p:cNvPr>
          <p:cNvSpPr/>
          <p:nvPr/>
        </p:nvSpPr>
        <p:spPr>
          <a:xfrm>
            <a:off x="9040425" y="4751397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16" name="Rectangle 1215">
            <a:extLst>
              <a:ext uri="{FF2B5EF4-FFF2-40B4-BE49-F238E27FC236}">
                <a16:creationId xmlns:a16="http://schemas.microsoft.com/office/drawing/2014/main" id="{8831BD85-3FCF-2F7C-2C0F-762179BBE29C}"/>
              </a:ext>
            </a:extLst>
          </p:cNvPr>
          <p:cNvSpPr/>
          <p:nvPr/>
        </p:nvSpPr>
        <p:spPr>
          <a:xfrm>
            <a:off x="8206615" y="5044273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EX-1</a:t>
            </a:r>
          </a:p>
        </p:txBody>
      </p:sp>
      <p:sp>
        <p:nvSpPr>
          <p:cNvPr id="1217" name="Rectangle 1216">
            <a:extLst>
              <a:ext uri="{FF2B5EF4-FFF2-40B4-BE49-F238E27FC236}">
                <a16:creationId xmlns:a16="http://schemas.microsoft.com/office/drawing/2014/main" id="{50880ECC-EFBC-707A-E69F-28DE42320188}"/>
              </a:ext>
            </a:extLst>
          </p:cNvPr>
          <p:cNvSpPr/>
          <p:nvPr/>
        </p:nvSpPr>
        <p:spPr>
          <a:xfrm>
            <a:off x="9040425" y="5044273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18" name="Rectangle 1217">
            <a:extLst>
              <a:ext uri="{FF2B5EF4-FFF2-40B4-BE49-F238E27FC236}">
                <a16:creationId xmlns:a16="http://schemas.microsoft.com/office/drawing/2014/main" id="{F8822615-293A-BB83-DD9C-AF87342CEA51}"/>
              </a:ext>
            </a:extLst>
          </p:cNvPr>
          <p:cNvSpPr/>
          <p:nvPr/>
        </p:nvSpPr>
        <p:spPr>
          <a:xfrm>
            <a:off x="8206615" y="5325501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BF-10</a:t>
            </a:r>
          </a:p>
        </p:txBody>
      </p:sp>
      <p:sp>
        <p:nvSpPr>
          <p:cNvPr id="1219" name="Rectangle 1218">
            <a:extLst>
              <a:ext uri="{FF2B5EF4-FFF2-40B4-BE49-F238E27FC236}">
                <a16:creationId xmlns:a16="http://schemas.microsoft.com/office/drawing/2014/main" id="{9CC24120-9F75-307D-2036-4013C3D7BCB8}"/>
              </a:ext>
            </a:extLst>
          </p:cNvPr>
          <p:cNvSpPr/>
          <p:nvPr/>
        </p:nvSpPr>
        <p:spPr>
          <a:xfrm>
            <a:off x="9040425" y="5325501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20" name="Rectangle 1219">
            <a:extLst>
              <a:ext uri="{FF2B5EF4-FFF2-40B4-BE49-F238E27FC236}">
                <a16:creationId xmlns:a16="http://schemas.microsoft.com/office/drawing/2014/main" id="{4031DE88-07CE-57A6-8CA6-6E199B0112A5}"/>
              </a:ext>
            </a:extLst>
          </p:cNvPr>
          <p:cNvSpPr/>
          <p:nvPr/>
        </p:nvSpPr>
        <p:spPr>
          <a:xfrm>
            <a:off x="8206615" y="560672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BF-9</a:t>
            </a:r>
          </a:p>
        </p:txBody>
      </p:sp>
      <p:sp>
        <p:nvSpPr>
          <p:cNvPr id="1221" name="Rectangle 1220">
            <a:extLst>
              <a:ext uri="{FF2B5EF4-FFF2-40B4-BE49-F238E27FC236}">
                <a16:creationId xmlns:a16="http://schemas.microsoft.com/office/drawing/2014/main" id="{69E9DC0E-35D9-67D7-B31D-092370966551}"/>
              </a:ext>
            </a:extLst>
          </p:cNvPr>
          <p:cNvSpPr/>
          <p:nvPr/>
        </p:nvSpPr>
        <p:spPr>
          <a:xfrm>
            <a:off x="9040425" y="560672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22" name="Rectangle 1221">
            <a:extLst>
              <a:ext uri="{FF2B5EF4-FFF2-40B4-BE49-F238E27FC236}">
                <a16:creationId xmlns:a16="http://schemas.microsoft.com/office/drawing/2014/main" id="{B95D56CB-EC54-5861-4A72-1AA4EF428C0B}"/>
              </a:ext>
            </a:extLst>
          </p:cNvPr>
          <p:cNvSpPr/>
          <p:nvPr/>
        </p:nvSpPr>
        <p:spPr>
          <a:xfrm>
            <a:off x="11264917" y="3324316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BF-21</a:t>
            </a:r>
          </a:p>
        </p:txBody>
      </p:sp>
      <p:sp>
        <p:nvSpPr>
          <p:cNvPr id="1223" name="Rectangle 1222">
            <a:extLst>
              <a:ext uri="{FF2B5EF4-FFF2-40B4-BE49-F238E27FC236}">
                <a16:creationId xmlns:a16="http://schemas.microsoft.com/office/drawing/2014/main" id="{F0B9C168-C32F-44B4-2138-770AD6DCE93A}"/>
              </a:ext>
            </a:extLst>
          </p:cNvPr>
          <p:cNvSpPr/>
          <p:nvPr/>
        </p:nvSpPr>
        <p:spPr>
          <a:xfrm>
            <a:off x="10505302" y="3324316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24" name="Rectangle 1223">
            <a:extLst>
              <a:ext uri="{FF2B5EF4-FFF2-40B4-BE49-F238E27FC236}">
                <a16:creationId xmlns:a16="http://schemas.microsoft.com/office/drawing/2014/main" id="{3BD2E309-1036-3C13-FEE9-FD6873B33C5F}"/>
              </a:ext>
            </a:extLst>
          </p:cNvPr>
          <p:cNvSpPr/>
          <p:nvPr/>
        </p:nvSpPr>
        <p:spPr>
          <a:xfrm>
            <a:off x="11264917" y="3605544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WP-8</a:t>
            </a:r>
          </a:p>
        </p:txBody>
      </p:sp>
      <p:sp>
        <p:nvSpPr>
          <p:cNvPr id="1225" name="Rectangle 1224">
            <a:extLst>
              <a:ext uri="{FF2B5EF4-FFF2-40B4-BE49-F238E27FC236}">
                <a16:creationId xmlns:a16="http://schemas.microsoft.com/office/drawing/2014/main" id="{2BF71DDD-7989-3FAF-D19D-245E8A0823FA}"/>
              </a:ext>
            </a:extLst>
          </p:cNvPr>
          <p:cNvSpPr/>
          <p:nvPr/>
        </p:nvSpPr>
        <p:spPr>
          <a:xfrm>
            <a:off x="10505302" y="3605544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26" name="Rectangle 1225">
            <a:extLst>
              <a:ext uri="{FF2B5EF4-FFF2-40B4-BE49-F238E27FC236}">
                <a16:creationId xmlns:a16="http://schemas.microsoft.com/office/drawing/2014/main" id="{B972C7B3-58C8-0891-2E1D-AEE540D3FBC3}"/>
              </a:ext>
            </a:extLst>
          </p:cNvPr>
          <p:cNvSpPr/>
          <p:nvPr/>
        </p:nvSpPr>
        <p:spPr>
          <a:xfrm>
            <a:off x="11264917" y="3898420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BP-2</a:t>
            </a:r>
          </a:p>
        </p:txBody>
      </p:sp>
      <p:sp>
        <p:nvSpPr>
          <p:cNvPr id="1227" name="Rectangle 1226">
            <a:extLst>
              <a:ext uri="{FF2B5EF4-FFF2-40B4-BE49-F238E27FC236}">
                <a16:creationId xmlns:a16="http://schemas.microsoft.com/office/drawing/2014/main" id="{4672F0AC-1D4C-67C1-BCF7-CC7703035A21}"/>
              </a:ext>
            </a:extLst>
          </p:cNvPr>
          <p:cNvSpPr/>
          <p:nvPr/>
        </p:nvSpPr>
        <p:spPr>
          <a:xfrm>
            <a:off x="10505302" y="3898420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28" name="Rectangle 1227">
            <a:extLst>
              <a:ext uri="{FF2B5EF4-FFF2-40B4-BE49-F238E27FC236}">
                <a16:creationId xmlns:a16="http://schemas.microsoft.com/office/drawing/2014/main" id="{F53B7FC1-B0CA-8CE7-ACA6-7E36F7750853}"/>
              </a:ext>
            </a:extLst>
          </p:cNvPr>
          <p:cNvSpPr/>
          <p:nvPr/>
        </p:nvSpPr>
        <p:spPr>
          <a:xfrm>
            <a:off x="11264917" y="4179648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WP-3</a:t>
            </a:r>
          </a:p>
        </p:txBody>
      </p:sp>
      <p:sp>
        <p:nvSpPr>
          <p:cNvPr id="1229" name="Rectangle 1228">
            <a:extLst>
              <a:ext uri="{FF2B5EF4-FFF2-40B4-BE49-F238E27FC236}">
                <a16:creationId xmlns:a16="http://schemas.microsoft.com/office/drawing/2014/main" id="{98C0D4B0-FD0D-C4EC-21E4-D18FFF81E36B}"/>
              </a:ext>
            </a:extLst>
          </p:cNvPr>
          <p:cNvSpPr/>
          <p:nvPr/>
        </p:nvSpPr>
        <p:spPr>
          <a:xfrm>
            <a:off x="10505302" y="4179648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30" name="Rectangle 1229">
            <a:extLst>
              <a:ext uri="{FF2B5EF4-FFF2-40B4-BE49-F238E27FC236}">
                <a16:creationId xmlns:a16="http://schemas.microsoft.com/office/drawing/2014/main" id="{C71B516B-7B42-A90E-1815-D100B92B7DC9}"/>
              </a:ext>
            </a:extLst>
          </p:cNvPr>
          <p:cNvSpPr/>
          <p:nvPr/>
        </p:nvSpPr>
        <p:spPr>
          <a:xfrm>
            <a:off x="11264917" y="4470169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WP-9</a:t>
            </a:r>
          </a:p>
        </p:txBody>
      </p:sp>
      <p:sp>
        <p:nvSpPr>
          <p:cNvPr id="1231" name="Rectangle 1230">
            <a:extLst>
              <a:ext uri="{FF2B5EF4-FFF2-40B4-BE49-F238E27FC236}">
                <a16:creationId xmlns:a16="http://schemas.microsoft.com/office/drawing/2014/main" id="{759D3ED8-04E3-E282-D8D1-A34ACC0819C4}"/>
              </a:ext>
            </a:extLst>
          </p:cNvPr>
          <p:cNvSpPr/>
          <p:nvPr/>
        </p:nvSpPr>
        <p:spPr>
          <a:xfrm>
            <a:off x="10505302" y="4470169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32" name="Rectangle 1231">
            <a:extLst>
              <a:ext uri="{FF2B5EF4-FFF2-40B4-BE49-F238E27FC236}">
                <a16:creationId xmlns:a16="http://schemas.microsoft.com/office/drawing/2014/main" id="{EC71D840-4781-4C85-99C5-56AFC18CC1D4}"/>
              </a:ext>
            </a:extLst>
          </p:cNvPr>
          <p:cNvSpPr/>
          <p:nvPr/>
        </p:nvSpPr>
        <p:spPr>
          <a:xfrm>
            <a:off x="11264917" y="4751397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WP-4</a:t>
            </a:r>
          </a:p>
        </p:txBody>
      </p:sp>
      <p:sp>
        <p:nvSpPr>
          <p:cNvPr id="1233" name="Rectangle 1232">
            <a:extLst>
              <a:ext uri="{FF2B5EF4-FFF2-40B4-BE49-F238E27FC236}">
                <a16:creationId xmlns:a16="http://schemas.microsoft.com/office/drawing/2014/main" id="{4DF487AE-7FC9-6950-D614-5877DF61895D}"/>
              </a:ext>
            </a:extLst>
          </p:cNvPr>
          <p:cNvSpPr/>
          <p:nvPr/>
        </p:nvSpPr>
        <p:spPr>
          <a:xfrm>
            <a:off x="10505302" y="4751397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234" name="Connector: Elbow 1233">
            <a:extLst>
              <a:ext uri="{FF2B5EF4-FFF2-40B4-BE49-F238E27FC236}">
                <a16:creationId xmlns:a16="http://schemas.microsoft.com/office/drawing/2014/main" id="{3F1F1654-17CF-944E-B87D-01CD4845A4FB}"/>
              </a:ext>
            </a:extLst>
          </p:cNvPr>
          <p:cNvCxnSpPr>
            <a:cxnSpLocks/>
            <a:endCxn id="1209" idx="3"/>
          </p:cNvCxnSpPr>
          <p:nvPr/>
        </p:nvCxnSpPr>
        <p:spPr>
          <a:xfrm rot="5400000">
            <a:off x="9499107" y="3358200"/>
            <a:ext cx="915193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or: Elbow 1234">
            <a:extLst>
              <a:ext uri="{FF2B5EF4-FFF2-40B4-BE49-F238E27FC236}">
                <a16:creationId xmlns:a16="http://schemas.microsoft.com/office/drawing/2014/main" id="{DA5C5A21-6822-3C4A-B7B4-24180D94F77B}"/>
              </a:ext>
            </a:extLst>
          </p:cNvPr>
          <p:cNvCxnSpPr>
            <a:cxnSpLocks/>
            <a:endCxn id="1211" idx="3"/>
          </p:cNvCxnSpPr>
          <p:nvPr/>
        </p:nvCxnSpPr>
        <p:spPr>
          <a:xfrm rot="5400000">
            <a:off x="9358493" y="3498814"/>
            <a:ext cx="1196421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or: Elbow 1235">
            <a:extLst>
              <a:ext uri="{FF2B5EF4-FFF2-40B4-BE49-F238E27FC236}">
                <a16:creationId xmlns:a16="http://schemas.microsoft.com/office/drawing/2014/main" id="{531BCB0D-CBA8-6DD1-20B1-326FAF8E2863}"/>
              </a:ext>
            </a:extLst>
          </p:cNvPr>
          <p:cNvCxnSpPr>
            <a:cxnSpLocks/>
            <a:endCxn id="1213" idx="3"/>
          </p:cNvCxnSpPr>
          <p:nvPr/>
        </p:nvCxnSpPr>
        <p:spPr>
          <a:xfrm rot="5400000">
            <a:off x="9213232" y="3644075"/>
            <a:ext cx="1486942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or: Elbow 1236">
            <a:extLst>
              <a:ext uri="{FF2B5EF4-FFF2-40B4-BE49-F238E27FC236}">
                <a16:creationId xmlns:a16="http://schemas.microsoft.com/office/drawing/2014/main" id="{58E649C5-92EA-6C49-C8BB-C1F8ED3D7947}"/>
              </a:ext>
            </a:extLst>
          </p:cNvPr>
          <p:cNvCxnSpPr>
            <a:cxnSpLocks/>
            <a:endCxn id="1215" idx="3"/>
          </p:cNvCxnSpPr>
          <p:nvPr/>
        </p:nvCxnSpPr>
        <p:spPr>
          <a:xfrm rot="5400000">
            <a:off x="9072618" y="3784689"/>
            <a:ext cx="1768170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or: Elbow 1237">
            <a:extLst>
              <a:ext uri="{FF2B5EF4-FFF2-40B4-BE49-F238E27FC236}">
                <a16:creationId xmlns:a16="http://schemas.microsoft.com/office/drawing/2014/main" id="{6AA93AE3-5A0A-EB40-EF6A-F5CC363E1DBC}"/>
              </a:ext>
            </a:extLst>
          </p:cNvPr>
          <p:cNvCxnSpPr>
            <a:cxnSpLocks/>
            <a:endCxn id="1217" idx="3"/>
          </p:cNvCxnSpPr>
          <p:nvPr/>
        </p:nvCxnSpPr>
        <p:spPr>
          <a:xfrm rot="5400000">
            <a:off x="8926180" y="3931127"/>
            <a:ext cx="2061046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9" name="Connector: Elbow 1238">
            <a:extLst>
              <a:ext uri="{FF2B5EF4-FFF2-40B4-BE49-F238E27FC236}">
                <a16:creationId xmlns:a16="http://schemas.microsoft.com/office/drawing/2014/main" id="{9810A094-44DE-53AE-54F8-8C70D791EFD9}"/>
              </a:ext>
            </a:extLst>
          </p:cNvPr>
          <p:cNvCxnSpPr>
            <a:cxnSpLocks/>
            <a:endCxn id="1219" idx="3"/>
          </p:cNvCxnSpPr>
          <p:nvPr/>
        </p:nvCxnSpPr>
        <p:spPr>
          <a:xfrm rot="5400000">
            <a:off x="8808153" y="4094327"/>
            <a:ext cx="2297101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" name="Connector: Elbow 1239">
            <a:extLst>
              <a:ext uri="{FF2B5EF4-FFF2-40B4-BE49-F238E27FC236}">
                <a16:creationId xmlns:a16="http://schemas.microsoft.com/office/drawing/2014/main" id="{9BF03C88-7322-53CC-AFEC-8909D5365716}"/>
              </a:ext>
            </a:extLst>
          </p:cNvPr>
          <p:cNvCxnSpPr>
            <a:cxnSpLocks/>
            <a:endCxn id="1221" idx="3"/>
          </p:cNvCxnSpPr>
          <p:nvPr/>
        </p:nvCxnSpPr>
        <p:spPr>
          <a:xfrm rot="5400000">
            <a:off x="8644952" y="4212355"/>
            <a:ext cx="2623502" cy="409087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1" name="Connector: Elbow 1240">
            <a:extLst>
              <a:ext uri="{FF2B5EF4-FFF2-40B4-BE49-F238E27FC236}">
                <a16:creationId xmlns:a16="http://schemas.microsoft.com/office/drawing/2014/main" id="{8A328128-270B-0E37-6E87-67B10FABE802}"/>
              </a:ext>
            </a:extLst>
          </p:cNvPr>
          <p:cNvCxnSpPr>
            <a:cxnSpLocks/>
            <a:endCxn id="1223" idx="1"/>
          </p:cNvCxnSpPr>
          <p:nvPr/>
        </p:nvCxnSpPr>
        <p:spPr>
          <a:xfrm rot="16200000" flipH="1">
            <a:off x="10162730" y="3103663"/>
            <a:ext cx="341089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2" name="Connector: Elbow 1241">
            <a:extLst>
              <a:ext uri="{FF2B5EF4-FFF2-40B4-BE49-F238E27FC236}">
                <a16:creationId xmlns:a16="http://schemas.microsoft.com/office/drawing/2014/main" id="{0101D7F5-B4C1-7A89-E11C-EE4BA0D7BEAD}"/>
              </a:ext>
            </a:extLst>
          </p:cNvPr>
          <p:cNvCxnSpPr>
            <a:cxnSpLocks/>
            <a:endCxn id="1225" idx="1"/>
          </p:cNvCxnSpPr>
          <p:nvPr/>
        </p:nvCxnSpPr>
        <p:spPr>
          <a:xfrm rot="16200000" flipH="1">
            <a:off x="10022116" y="3244277"/>
            <a:ext cx="622317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Connector: Elbow 1242">
            <a:extLst>
              <a:ext uri="{FF2B5EF4-FFF2-40B4-BE49-F238E27FC236}">
                <a16:creationId xmlns:a16="http://schemas.microsoft.com/office/drawing/2014/main" id="{58DA5E85-3B9F-13C2-7A3F-A0DE011E3A90}"/>
              </a:ext>
            </a:extLst>
          </p:cNvPr>
          <p:cNvCxnSpPr>
            <a:cxnSpLocks/>
            <a:endCxn id="1227" idx="1"/>
          </p:cNvCxnSpPr>
          <p:nvPr/>
        </p:nvCxnSpPr>
        <p:spPr>
          <a:xfrm rot="16200000" flipH="1">
            <a:off x="9875678" y="3390715"/>
            <a:ext cx="915193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4" name="Connector: Elbow 1243">
            <a:extLst>
              <a:ext uri="{FF2B5EF4-FFF2-40B4-BE49-F238E27FC236}">
                <a16:creationId xmlns:a16="http://schemas.microsoft.com/office/drawing/2014/main" id="{15974B64-2F11-6009-A3DF-9ADADEDA4962}"/>
              </a:ext>
            </a:extLst>
          </p:cNvPr>
          <p:cNvCxnSpPr>
            <a:cxnSpLocks/>
            <a:endCxn id="1229" idx="1"/>
          </p:cNvCxnSpPr>
          <p:nvPr/>
        </p:nvCxnSpPr>
        <p:spPr>
          <a:xfrm rot="16200000" flipH="1">
            <a:off x="9735064" y="3531329"/>
            <a:ext cx="1196421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5" name="Connector: Elbow 1244">
            <a:extLst>
              <a:ext uri="{FF2B5EF4-FFF2-40B4-BE49-F238E27FC236}">
                <a16:creationId xmlns:a16="http://schemas.microsoft.com/office/drawing/2014/main" id="{1CE74390-7A8F-47AF-271B-1C4A5A6C737B}"/>
              </a:ext>
            </a:extLst>
          </p:cNvPr>
          <p:cNvCxnSpPr>
            <a:cxnSpLocks/>
            <a:endCxn id="1231" idx="1"/>
          </p:cNvCxnSpPr>
          <p:nvPr/>
        </p:nvCxnSpPr>
        <p:spPr>
          <a:xfrm rot="16200000" flipH="1">
            <a:off x="9589803" y="3676590"/>
            <a:ext cx="1486942" cy="344056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6" name="Connector: Elbow 1245">
            <a:extLst>
              <a:ext uri="{FF2B5EF4-FFF2-40B4-BE49-F238E27FC236}">
                <a16:creationId xmlns:a16="http://schemas.microsoft.com/office/drawing/2014/main" id="{04387E75-370F-6074-290B-9ED60B9388AB}"/>
              </a:ext>
            </a:extLst>
          </p:cNvPr>
          <p:cNvCxnSpPr>
            <a:cxnSpLocks/>
            <a:endCxn id="1233" idx="1"/>
          </p:cNvCxnSpPr>
          <p:nvPr/>
        </p:nvCxnSpPr>
        <p:spPr>
          <a:xfrm rot="16200000" flipH="1">
            <a:off x="9459841" y="3827856"/>
            <a:ext cx="1746864" cy="344058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6" name="Rectangle 1265">
            <a:extLst>
              <a:ext uri="{FF2B5EF4-FFF2-40B4-BE49-F238E27FC236}">
                <a16:creationId xmlns:a16="http://schemas.microsoft.com/office/drawing/2014/main" id="{F9782CF3-AA83-3324-161B-7116D6476FA5}"/>
              </a:ext>
            </a:extLst>
          </p:cNvPr>
          <p:cNvSpPr/>
          <p:nvPr/>
        </p:nvSpPr>
        <p:spPr>
          <a:xfrm>
            <a:off x="1394704" y="2857923"/>
            <a:ext cx="1459229" cy="2438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Switching Hub 24 Port </a:t>
            </a:r>
            <a:r>
              <a:rPr kumimoji="1" lang="en-US" sz="900" dirty="0">
                <a:solidFill>
                  <a:srgbClr val="FF0000"/>
                </a:solidFill>
              </a:rPr>
              <a:t>x2</a:t>
            </a:r>
            <a:r>
              <a:rPr kumimoji="1" lang="en-US" sz="9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269" name="Straight Connector 1268">
            <a:extLst>
              <a:ext uri="{FF2B5EF4-FFF2-40B4-BE49-F238E27FC236}">
                <a16:creationId xmlns:a16="http://schemas.microsoft.com/office/drawing/2014/main" id="{527B92CB-F254-ED2D-5D38-BFE4EC4A2EB4}"/>
              </a:ext>
            </a:extLst>
          </p:cNvPr>
          <p:cNvCxnSpPr>
            <a:cxnSpLocks/>
            <a:stCxn id="7" idx="2"/>
            <a:endCxn id="1266" idx="0"/>
          </p:cNvCxnSpPr>
          <p:nvPr/>
        </p:nvCxnSpPr>
        <p:spPr>
          <a:xfrm>
            <a:off x="2124319" y="2720587"/>
            <a:ext cx="0" cy="1373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0" name="Rectangle 1269">
            <a:extLst>
              <a:ext uri="{FF2B5EF4-FFF2-40B4-BE49-F238E27FC236}">
                <a16:creationId xmlns:a16="http://schemas.microsoft.com/office/drawing/2014/main" id="{47B53EF2-D76C-B30A-68D0-DBAF143D8C24}"/>
              </a:ext>
            </a:extLst>
          </p:cNvPr>
          <p:cNvSpPr/>
          <p:nvPr/>
        </p:nvSpPr>
        <p:spPr>
          <a:xfrm>
            <a:off x="5402867" y="2863917"/>
            <a:ext cx="1459229" cy="2438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Switching Hub 24 Port </a:t>
            </a:r>
            <a:r>
              <a:rPr kumimoji="1" lang="en-US" sz="900" dirty="0">
                <a:solidFill>
                  <a:srgbClr val="FF0000"/>
                </a:solidFill>
              </a:rPr>
              <a:t>x2 </a:t>
            </a:r>
          </a:p>
        </p:txBody>
      </p:sp>
      <p:cxnSp>
        <p:nvCxnSpPr>
          <p:cNvPr id="1271" name="Straight Connector 1270">
            <a:extLst>
              <a:ext uri="{FF2B5EF4-FFF2-40B4-BE49-F238E27FC236}">
                <a16:creationId xmlns:a16="http://schemas.microsoft.com/office/drawing/2014/main" id="{A706F38B-34AA-C862-CF9A-FA8C70809936}"/>
              </a:ext>
            </a:extLst>
          </p:cNvPr>
          <p:cNvCxnSpPr>
            <a:cxnSpLocks/>
            <a:stCxn id="1154" idx="2"/>
            <a:endCxn id="1270" idx="0"/>
          </p:cNvCxnSpPr>
          <p:nvPr/>
        </p:nvCxnSpPr>
        <p:spPr>
          <a:xfrm>
            <a:off x="6132482" y="2720587"/>
            <a:ext cx="0" cy="1433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2" name="Rectangle 1271">
            <a:extLst>
              <a:ext uri="{FF2B5EF4-FFF2-40B4-BE49-F238E27FC236}">
                <a16:creationId xmlns:a16="http://schemas.microsoft.com/office/drawing/2014/main" id="{C4879597-D03E-49F4-767F-D769CF8546CF}"/>
              </a:ext>
            </a:extLst>
          </p:cNvPr>
          <p:cNvSpPr/>
          <p:nvPr/>
        </p:nvSpPr>
        <p:spPr>
          <a:xfrm>
            <a:off x="9431631" y="2857923"/>
            <a:ext cx="1459229" cy="2438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Switching Hub 24 Port </a:t>
            </a:r>
            <a:r>
              <a:rPr kumimoji="1" lang="en-US" sz="900" dirty="0">
                <a:solidFill>
                  <a:srgbClr val="FF0000"/>
                </a:solidFill>
              </a:rPr>
              <a:t>x2</a:t>
            </a:r>
            <a:r>
              <a:rPr kumimoji="1" lang="en-US" sz="9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273" name="Straight Connector 1272">
            <a:extLst>
              <a:ext uri="{FF2B5EF4-FFF2-40B4-BE49-F238E27FC236}">
                <a16:creationId xmlns:a16="http://schemas.microsoft.com/office/drawing/2014/main" id="{60636289-1492-18CC-26CA-A994723CFCAC}"/>
              </a:ext>
            </a:extLst>
          </p:cNvPr>
          <p:cNvCxnSpPr>
            <a:cxnSpLocks/>
            <a:stCxn id="1201" idx="2"/>
            <a:endCxn id="1272" idx="0"/>
          </p:cNvCxnSpPr>
          <p:nvPr/>
        </p:nvCxnSpPr>
        <p:spPr>
          <a:xfrm>
            <a:off x="10161246" y="2720587"/>
            <a:ext cx="0" cy="1373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7" name="Rectangle 1286">
            <a:extLst>
              <a:ext uri="{FF2B5EF4-FFF2-40B4-BE49-F238E27FC236}">
                <a16:creationId xmlns:a16="http://schemas.microsoft.com/office/drawing/2014/main" id="{B777701E-14A3-890A-FBD4-6C3DBD33B9A7}"/>
              </a:ext>
            </a:extLst>
          </p:cNvPr>
          <p:cNvSpPr/>
          <p:nvPr/>
        </p:nvSpPr>
        <p:spPr>
          <a:xfrm>
            <a:off x="8206615" y="5883544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BF-8</a:t>
            </a:r>
          </a:p>
        </p:txBody>
      </p:sp>
      <p:sp>
        <p:nvSpPr>
          <p:cNvPr id="1288" name="Rectangle 1287">
            <a:extLst>
              <a:ext uri="{FF2B5EF4-FFF2-40B4-BE49-F238E27FC236}">
                <a16:creationId xmlns:a16="http://schemas.microsoft.com/office/drawing/2014/main" id="{BE6A7BF3-A8AF-2409-5CED-7BC2DF392A7B}"/>
              </a:ext>
            </a:extLst>
          </p:cNvPr>
          <p:cNvSpPr/>
          <p:nvPr/>
        </p:nvSpPr>
        <p:spPr>
          <a:xfrm>
            <a:off x="9040425" y="5883544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89" name="Rectangle 1288">
            <a:extLst>
              <a:ext uri="{FF2B5EF4-FFF2-40B4-BE49-F238E27FC236}">
                <a16:creationId xmlns:a16="http://schemas.microsoft.com/office/drawing/2014/main" id="{A9523D58-1833-EFED-8E4D-77AC01E27423}"/>
              </a:ext>
            </a:extLst>
          </p:cNvPr>
          <p:cNvSpPr/>
          <p:nvPr/>
        </p:nvSpPr>
        <p:spPr>
          <a:xfrm>
            <a:off x="11260364" y="5044273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WP-1</a:t>
            </a:r>
          </a:p>
        </p:txBody>
      </p:sp>
      <p:sp>
        <p:nvSpPr>
          <p:cNvPr id="1290" name="Rectangle 1289">
            <a:extLst>
              <a:ext uri="{FF2B5EF4-FFF2-40B4-BE49-F238E27FC236}">
                <a16:creationId xmlns:a16="http://schemas.microsoft.com/office/drawing/2014/main" id="{2B8D0A12-326E-A530-6AF8-D23D475C5E60}"/>
              </a:ext>
            </a:extLst>
          </p:cNvPr>
          <p:cNvSpPr/>
          <p:nvPr/>
        </p:nvSpPr>
        <p:spPr>
          <a:xfrm>
            <a:off x="10500749" y="5044273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91" name="Rectangle 1290">
            <a:extLst>
              <a:ext uri="{FF2B5EF4-FFF2-40B4-BE49-F238E27FC236}">
                <a16:creationId xmlns:a16="http://schemas.microsoft.com/office/drawing/2014/main" id="{F8F80821-DF95-CF06-B5AB-D1504D15D97D}"/>
              </a:ext>
            </a:extLst>
          </p:cNvPr>
          <p:cNvSpPr/>
          <p:nvPr/>
        </p:nvSpPr>
        <p:spPr>
          <a:xfrm>
            <a:off x="11260364" y="5325501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BS-2</a:t>
            </a:r>
          </a:p>
        </p:txBody>
      </p:sp>
      <p:sp>
        <p:nvSpPr>
          <p:cNvPr id="1292" name="Rectangle 1291">
            <a:extLst>
              <a:ext uri="{FF2B5EF4-FFF2-40B4-BE49-F238E27FC236}">
                <a16:creationId xmlns:a16="http://schemas.microsoft.com/office/drawing/2014/main" id="{70508C04-B8B3-DE57-120C-9A2D8A3EE5D9}"/>
              </a:ext>
            </a:extLst>
          </p:cNvPr>
          <p:cNvSpPr/>
          <p:nvPr/>
        </p:nvSpPr>
        <p:spPr>
          <a:xfrm>
            <a:off x="10500749" y="5325501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293" name="Rectangle 1292">
            <a:extLst>
              <a:ext uri="{FF2B5EF4-FFF2-40B4-BE49-F238E27FC236}">
                <a16:creationId xmlns:a16="http://schemas.microsoft.com/office/drawing/2014/main" id="{7B926BC9-F179-CF1E-183E-ECF426847D6C}"/>
              </a:ext>
            </a:extLst>
          </p:cNvPr>
          <p:cNvSpPr/>
          <p:nvPr/>
        </p:nvSpPr>
        <p:spPr>
          <a:xfrm>
            <a:off x="11260364" y="5606496"/>
            <a:ext cx="811851" cy="243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Data Box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WP-2</a:t>
            </a:r>
          </a:p>
        </p:txBody>
      </p:sp>
      <p:sp>
        <p:nvSpPr>
          <p:cNvPr id="1294" name="Rectangle 1293">
            <a:extLst>
              <a:ext uri="{FF2B5EF4-FFF2-40B4-BE49-F238E27FC236}">
                <a16:creationId xmlns:a16="http://schemas.microsoft.com/office/drawing/2014/main" id="{2257B550-8CD2-B302-9E21-BBAC8CD80886}"/>
              </a:ext>
            </a:extLst>
          </p:cNvPr>
          <p:cNvSpPr/>
          <p:nvPr/>
        </p:nvSpPr>
        <p:spPr>
          <a:xfrm>
            <a:off x="10500749" y="5606496"/>
            <a:ext cx="711734" cy="24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kumimoji="1" lang="en-US" sz="700" dirty="0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297" name="Connector: Elbow 1296">
            <a:extLst>
              <a:ext uri="{FF2B5EF4-FFF2-40B4-BE49-F238E27FC236}">
                <a16:creationId xmlns:a16="http://schemas.microsoft.com/office/drawing/2014/main" id="{924F1D43-22AC-B454-1D45-B8D000292FAA}"/>
              </a:ext>
            </a:extLst>
          </p:cNvPr>
          <p:cNvCxnSpPr>
            <a:cxnSpLocks/>
            <a:stCxn id="1272" idx="2"/>
            <a:endCxn id="1292" idx="1"/>
          </p:cNvCxnSpPr>
          <p:nvPr/>
        </p:nvCxnSpPr>
        <p:spPr>
          <a:xfrm rot="16200000" flipH="1">
            <a:off x="9158169" y="4104840"/>
            <a:ext cx="2345657" cy="339503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or: Elbow 1297">
            <a:extLst>
              <a:ext uri="{FF2B5EF4-FFF2-40B4-BE49-F238E27FC236}">
                <a16:creationId xmlns:a16="http://schemas.microsoft.com/office/drawing/2014/main" id="{92D3B43F-6C40-B938-5C9C-39FF76C0EC58}"/>
              </a:ext>
            </a:extLst>
          </p:cNvPr>
          <p:cNvCxnSpPr>
            <a:cxnSpLocks/>
            <a:stCxn id="1272" idx="2"/>
            <a:endCxn id="1290" idx="1"/>
          </p:cNvCxnSpPr>
          <p:nvPr/>
        </p:nvCxnSpPr>
        <p:spPr>
          <a:xfrm rot="16200000" flipH="1">
            <a:off x="9298783" y="3964226"/>
            <a:ext cx="2064429" cy="339503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or: Elbow 1299">
            <a:extLst>
              <a:ext uri="{FF2B5EF4-FFF2-40B4-BE49-F238E27FC236}">
                <a16:creationId xmlns:a16="http://schemas.microsoft.com/office/drawing/2014/main" id="{A30B9E8F-79A1-388F-58F8-9DCE551C34AA}"/>
              </a:ext>
            </a:extLst>
          </p:cNvPr>
          <p:cNvCxnSpPr>
            <a:cxnSpLocks/>
            <a:stCxn id="1272" idx="2"/>
            <a:endCxn id="1294" idx="1"/>
          </p:cNvCxnSpPr>
          <p:nvPr/>
        </p:nvCxnSpPr>
        <p:spPr>
          <a:xfrm rot="16200000" flipH="1">
            <a:off x="9017671" y="4245338"/>
            <a:ext cx="2626652" cy="339503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Addition device for</a:t>
            </a:r>
            <a:r>
              <a:rPr lang="th-TH" altLang="ja-JP" sz="3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Collect data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C7A70-3819-9976-80D3-035B84512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8" y="1502410"/>
            <a:ext cx="3281584" cy="246118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8C8F464-A881-C948-8268-102ADEF79EEF}"/>
              </a:ext>
            </a:extLst>
          </p:cNvPr>
          <p:cNvSpPr/>
          <p:nvPr/>
        </p:nvSpPr>
        <p:spPr>
          <a:xfrm>
            <a:off x="3852821" y="2401416"/>
            <a:ext cx="828814" cy="65610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434091-4AEF-BB07-F08E-1EC9F5BDE59B}"/>
              </a:ext>
            </a:extLst>
          </p:cNvPr>
          <p:cNvSpPr/>
          <p:nvPr/>
        </p:nvSpPr>
        <p:spPr>
          <a:xfrm>
            <a:off x="4760007" y="1549140"/>
            <a:ext cx="3225749" cy="236066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962E0C-C49D-BB06-2109-B9CA3ADA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51" y="2203855"/>
            <a:ext cx="1648296" cy="1151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12E4AB-BE34-F1A0-F858-D888CF265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922" y="2203855"/>
            <a:ext cx="337932" cy="1151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F05B95-9D1D-5FF8-29E7-BAE7EE398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850" y="2203855"/>
            <a:ext cx="353357" cy="11512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B5505F-5907-7472-D479-F900C57F4A8C}"/>
              </a:ext>
            </a:extLst>
          </p:cNvPr>
          <p:cNvSpPr txBox="1"/>
          <p:nvPr/>
        </p:nvSpPr>
        <p:spPr>
          <a:xfrm>
            <a:off x="5078517" y="3404164"/>
            <a:ext cx="132476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As-In Current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KV-40AR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DD5E48-16AF-286B-3A74-B5445B4DA4F8}"/>
              </a:ext>
            </a:extLst>
          </p:cNvPr>
          <p:cNvSpPr/>
          <p:nvPr/>
        </p:nvSpPr>
        <p:spPr>
          <a:xfrm>
            <a:off x="6673850" y="2092325"/>
            <a:ext cx="1066800" cy="1780540"/>
          </a:xfrm>
          <a:prstGeom prst="rect">
            <a:avLst/>
          </a:prstGeom>
          <a:noFill/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B86666-A472-6DD1-4742-6FB0040F3CFE}"/>
              </a:ext>
            </a:extLst>
          </p:cNvPr>
          <p:cNvSpPr txBox="1"/>
          <p:nvPr/>
        </p:nvSpPr>
        <p:spPr>
          <a:xfrm>
            <a:off x="6555681" y="3402675"/>
            <a:ext cx="132476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Add New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KV-NC1EP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5472EC-A361-81CB-C64D-F64FDDCA1BC7}"/>
              </a:ext>
            </a:extLst>
          </p:cNvPr>
          <p:cNvSpPr/>
          <p:nvPr/>
        </p:nvSpPr>
        <p:spPr>
          <a:xfrm>
            <a:off x="8596800" y="1549140"/>
            <a:ext cx="3225749" cy="236066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86B000-0878-2B14-A8C2-40EB20DAB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541" y="2028145"/>
            <a:ext cx="1161098" cy="1326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0BD6C6-1E5B-8C56-2517-300200F60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4749" y="2028145"/>
            <a:ext cx="861612" cy="12891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8EAAB4-4284-904B-BD87-32D8F5D59E5E}"/>
              </a:ext>
            </a:extLst>
          </p:cNvPr>
          <p:cNvSpPr txBox="1"/>
          <p:nvPr/>
        </p:nvSpPr>
        <p:spPr>
          <a:xfrm>
            <a:off x="8878106" y="3402675"/>
            <a:ext cx="268306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Add New Master collect data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KV-8000 + KV-XLE02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5F26DC-C690-39D8-AE5B-D27B1DEDB736}"/>
              </a:ext>
            </a:extLst>
          </p:cNvPr>
          <p:cNvSpPr/>
          <p:nvPr/>
        </p:nvSpPr>
        <p:spPr>
          <a:xfrm>
            <a:off x="4760007" y="4034821"/>
            <a:ext cx="3225749" cy="679693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sz="1200" dirty="0">
                <a:solidFill>
                  <a:srgbClr val="FF0000"/>
                </a:solidFill>
              </a:rPr>
              <a:t>- Addition and installation KV-NC1EP to PLC KV-N40AR </a:t>
            </a:r>
            <a:r>
              <a:rPr kumimoji="1" lang="en-US" sz="1200" u="sng" dirty="0">
                <a:solidFill>
                  <a:srgbClr val="FF0000"/>
                </a:solidFill>
              </a:rPr>
              <a:t>49 Unit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- Change current data box to New data box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BE6D06-1C3A-9854-640F-B07849C1A690}"/>
              </a:ext>
            </a:extLst>
          </p:cNvPr>
          <p:cNvSpPr/>
          <p:nvPr/>
        </p:nvSpPr>
        <p:spPr>
          <a:xfrm>
            <a:off x="8596799" y="4034820"/>
            <a:ext cx="3225749" cy="679693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sz="1200" dirty="0">
                <a:solidFill>
                  <a:srgbClr val="FF0000"/>
                </a:solidFill>
              </a:rPr>
              <a:t>- Addition Master PLC for Collect data from data box and communication between server</a:t>
            </a:r>
          </a:p>
          <a:p>
            <a:r>
              <a:rPr kumimoji="1" lang="en-US" sz="1200" dirty="0">
                <a:solidFill>
                  <a:srgbClr val="FF0000"/>
                </a:solidFill>
              </a:rPr>
              <a:t>3 Unit</a:t>
            </a:r>
          </a:p>
        </p:txBody>
      </p:sp>
    </p:spTree>
    <p:extLst>
      <p:ext uri="{BB962C8B-B14F-4D97-AF65-F5344CB8AC3E}">
        <p14:creationId xmlns:p14="http://schemas.microsoft.com/office/powerpoint/2010/main" val="30520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11C333E-C6E5-0CFC-1D7D-B2EABF0AC7DE}"/>
              </a:ext>
            </a:extLst>
          </p:cNvPr>
          <p:cNvSpPr/>
          <p:nvPr/>
        </p:nvSpPr>
        <p:spPr>
          <a:xfrm>
            <a:off x="2324100" y="1762125"/>
            <a:ext cx="7576358" cy="6896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Collection data box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E5AE2A-C408-8F9D-6624-C4E0862F9067}"/>
              </a:ext>
            </a:extLst>
          </p:cNvPr>
          <p:cNvSpPr/>
          <p:nvPr/>
        </p:nvSpPr>
        <p:spPr>
          <a:xfrm>
            <a:off x="2247033" y="1059227"/>
            <a:ext cx="7723333" cy="4837372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DE2D2-F8C5-A037-CF29-0176327EED9F}"/>
              </a:ext>
            </a:extLst>
          </p:cNvPr>
          <p:cNvSpPr/>
          <p:nvPr/>
        </p:nvSpPr>
        <p:spPr>
          <a:xfrm>
            <a:off x="2234334" y="3253900"/>
            <a:ext cx="7723333" cy="66675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7F1352-D2FB-6BD8-CF1B-A1CB3B1F032C}"/>
              </a:ext>
            </a:extLst>
          </p:cNvPr>
          <p:cNvSpPr/>
          <p:nvPr/>
        </p:nvSpPr>
        <p:spPr>
          <a:xfrm>
            <a:off x="2838449" y="1247775"/>
            <a:ext cx="876300" cy="1676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800" dirty="0">
                <a:solidFill>
                  <a:schemeClr val="tx1"/>
                </a:solidFill>
              </a:rPr>
              <a:t>CP1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986A7B-F990-B71B-7134-8028C63611A4}"/>
              </a:ext>
            </a:extLst>
          </p:cNvPr>
          <p:cNvSpPr/>
          <p:nvPr/>
        </p:nvSpPr>
        <p:spPr>
          <a:xfrm>
            <a:off x="2683308" y="1687512"/>
            <a:ext cx="138833" cy="83882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4A66D4-253B-FE89-703F-3510D6C632ED}"/>
              </a:ext>
            </a:extLst>
          </p:cNvPr>
          <p:cNvSpPr/>
          <p:nvPr/>
        </p:nvSpPr>
        <p:spPr>
          <a:xfrm>
            <a:off x="4665806" y="1687512"/>
            <a:ext cx="138833" cy="83882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E7F2C9-C4BB-F8AD-BC4D-77E359AB6928}"/>
              </a:ext>
            </a:extLst>
          </p:cNvPr>
          <p:cNvSpPr/>
          <p:nvPr/>
        </p:nvSpPr>
        <p:spPr>
          <a:xfrm>
            <a:off x="3761652" y="1247775"/>
            <a:ext cx="876300" cy="1676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800" dirty="0">
                <a:solidFill>
                  <a:schemeClr val="tx1"/>
                </a:solidFill>
              </a:rPr>
              <a:t>CP1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5B95AB-7166-1824-C021-06B05CD52737}"/>
              </a:ext>
            </a:extLst>
          </p:cNvPr>
          <p:cNvSpPr/>
          <p:nvPr/>
        </p:nvSpPr>
        <p:spPr>
          <a:xfrm>
            <a:off x="4830906" y="1247775"/>
            <a:ext cx="776144" cy="1676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sz="2000" dirty="0">
                <a:solidFill>
                  <a:schemeClr val="tx1"/>
                </a:solidFill>
              </a:rPr>
              <a:t>Power</a:t>
            </a:r>
          </a:p>
          <a:p>
            <a:pPr algn="ctr"/>
            <a:r>
              <a:rPr kumimoji="1" lang="en-US" sz="2000" dirty="0">
                <a:solidFill>
                  <a:schemeClr val="tx1"/>
                </a:solidFill>
              </a:rPr>
              <a:t>Supply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657483-0900-A028-1799-6B548D82952E}"/>
              </a:ext>
            </a:extLst>
          </p:cNvPr>
          <p:cNvSpPr/>
          <p:nvPr/>
        </p:nvSpPr>
        <p:spPr>
          <a:xfrm>
            <a:off x="5627400" y="1687512"/>
            <a:ext cx="138833" cy="83882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3CE86D-F150-E9A9-818C-0FF1EA8C2D83}"/>
              </a:ext>
            </a:extLst>
          </p:cNvPr>
          <p:cNvSpPr/>
          <p:nvPr/>
        </p:nvSpPr>
        <p:spPr>
          <a:xfrm>
            <a:off x="5800004" y="1242289"/>
            <a:ext cx="2594696" cy="1676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>
                <a:solidFill>
                  <a:schemeClr val="tx1"/>
                </a:solidFill>
              </a:rPr>
              <a:t>PLC KV-N40AR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9E461C-1904-A688-6A31-13C57A9B9AD7}"/>
              </a:ext>
            </a:extLst>
          </p:cNvPr>
          <p:cNvSpPr/>
          <p:nvPr/>
        </p:nvSpPr>
        <p:spPr>
          <a:xfrm>
            <a:off x="8428471" y="1242289"/>
            <a:ext cx="429779" cy="1676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dirty="0">
                <a:solidFill>
                  <a:schemeClr val="tx1"/>
                </a:solidFill>
              </a:rPr>
              <a:t>KV-N1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A7E1B2-E621-BFA3-459F-6617C5672DC5}"/>
              </a:ext>
            </a:extLst>
          </p:cNvPr>
          <p:cNvSpPr/>
          <p:nvPr/>
        </p:nvSpPr>
        <p:spPr>
          <a:xfrm>
            <a:off x="8892021" y="1242289"/>
            <a:ext cx="429779" cy="1676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dirty="0">
                <a:solidFill>
                  <a:schemeClr val="tx1"/>
                </a:solidFill>
              </a:rPr>
              <a:t>KV-NC1EP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C65D2C-A2B3-032C-4F16-71FB8D7D9C5B}"/>
              </a:ext>
            </a:extLst>
          </p:cNvPr>
          <p:cNvSpPr/>
          <p:nvPr/>
        </p:nvSpPr>
        <p:spPr>
          <a:xfrm>
            <a:off x="9355571" y="1692587"/>
            <a:ext cx="138833" cy="83882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E38296-90CF-7059-2A22-1DB9110AAFC8}"/>
              </a:ext>
            </a:extLst>
          </p:cNvPr>
          <p:cNvSpPr/>
          <p:nvPr/>
        </p:nvSpPr>
        <p:spPr>
          <a:xfrm>
            <a:off x="2683308" y="4582199"/>
            <a:ext cx="165746" cy="7914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593CED-69AE-F70F-6C6B-8302D1486863}"/>
              </a:ext>
            </a:extLst>
          </p:cNvPr>
          <p:cNvGrpSpPr/>
          <p:nvPr/>
        </p:nvGrpSpPr>
        <p:grpSpPr>
          <a:xfrm>
            <a:off x="2849054" y="4433217"/>
            <a:ext cx="2033018" cy="1089390"/>
            <a:chOff x="7395525" y="3941726"/>
            <a:chExt cx="1263231" cy="642937"/>
          </a:xfrm>
        </p:grpSpPr>
        <p:pic>
          <p:nvPicPr>
            <p:cNvPr id="39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A48E51A4-F21E-9DE6-D3DC-1A0E630E9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7395525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A493755A-CE5D-9D7B-10C4-2DCBEEA322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7554319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C174D60A-BD2F-917F-237D-718A5B004A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7710048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964BF93F-E00B-5357-30CE-E2E3DA049B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7868842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E36BEA7D-F939-216C-E4C0-9310C70B10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8024705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7778108E-7760-AF85-C617-EE68270537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8183499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B52CB5DE-D403-6DD7-1485-5CB94F2C90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8339228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CA972905-BCC1-3978-DD37-75ED41B3B7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8498022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23AEF80-9DA5-CB7B-50EB-31AB189324B9}"/>
              </a:ext>
            </a:extLst>
          </p:cNvPr>
          <p:cNvSpPr/>
          <p:nvPr/>
        </p:nvSpPr>
        <p:spPr>
          <a:xfrm>
            <a:off x="6879053" y="4565057"/>
            <a:ext cx="165746" cy="7914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C2FB05-23E0-C3C1-C283-590368B5A365}"/>
              </a:ext>
            </a:extLst>
          </p:cNvPr>
          <p:cNvSpPr/>
          <p:nvPr/>
        </p:nvSpPr>
        <p:spPr>
          <a:xfrm>
            <a:off x="2336158" y="4580100"/>
            <a:ext cx="7576358" cy="6896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9A049D-138B-7EE2-26DB-4A326AA1B1D3}"/>
              </a:ext>
            </a:extLst>
          </p:cNvPr>
          <p:cNvGrpSpPr/>
          <p:nvPr/>
        </p:nvGrpSpPr>
        <p:grpSpPr>
          <a:xfrm>
            <a:off x="4864820" y="4433217"/>
            <a:ext cx="2033018" cy="1089390"/>
            <a:chOff x="7395525" y="3941726"/>
            <a:chExt cx="1263231" cy="642937"/>
          </a:xfrm>
        </p:grpSpPr>
        <p:pic>
          <p:nvPicPr>
            <p:cNvPr id="51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D2EAC43D-EBAD-2101-652C-495ED2A4ED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7395525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42516147-9060-35BA-FD28-69F86A2F3F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7554319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4EF34FA1-6620-EE36-3E8C-D156CA719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7710048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C3E32BC5-26E4-1CCB-3ABF-87973E5012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7868842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CB45A656-DBBE-35A0-5421-E465EAFF8C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8024705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6A72B731-32B2-F515-112D-39B0FC4CD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8183499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EAA495C5-4FE0-FE8E-76F3-1C2843997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8339228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Solved: Terminal Strip as Common Rail - Autodesk Community - AutoCAD  Electrical">
              <a:extLst>
                <a:ext uri="{FF2B5EF4-FFF2-40B4-BE49-F238E27FC236}">
                  <a16:creationId xmlns:a16="http://schemas.microsoft.com/office/drawing/2014/main" id="{F17F1788-39A8-D0EF-8686-5AA7998138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3" t="23241" r="37758" b="6422"/>
            <a:stretch/>
          </p:blipFill>
          <p:spPr bwMode="auto">
            <a:xfrm>
              <a:off x="8498022" y="3941726"/>
              <a:ext cx="160734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FB1D037-7950-AB37-5BA1-E806026C024A}"/>
              </a:ext>
            </a:extLst>
          </p:cNvPr>
          <p:cNvSpPr txBox="1"/>
          <p:nvPr/>
        </p:nvSpPr>
        <p:spPr>
          <a:xfrm>
            <a:off x="3686185" y="5537650"/>
            <a:ext cx="230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Terminal for IN/OUT</a:t>
            </a:r>
          </a:p>
        </p:txBody>
      </p:sp>
    </p:spTree>
    <p:extLst>
      <p:ext uri="{BB962C8B-B14F-4D97-AF65-F5344CB8AC3E}">
        <p14:creationId xmlns:p14="http://schemas.microsoft.com/office/powerpoint/2010/main" val="112954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Master box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70386-EFA2-733C-4B67-0AA59B2117CD}"/>
              </a:ext>
            </a:extLst>
          </p:cNvPr>
          <p:cNvSpPr/>
          <p:nvPr/>
        </p:nvSpPr>
        <p:spPr>
          <a:xfrm>
            <a:off x="823253" y="1424627"/>
            <a:ext cx="3657600" cy="36576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80C41-00DA-0293-6ABF-966B315AF8EA}"/>
              </a:ext>
            </a:extLst>
          </p:cNvPr>
          <p:cNvSpPr txBox="1"/>
          <p:nvPr/>
        </p:nvSpPr>
        <p:spPr>
          <a:xfrm>
            <a:off x="2303096" y="5168579"/>
            <a:ext cx="68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C313B-B55B-48CC-252B-DA6662D35AF7}"/>
              </a:ext>
            </a:extLst>
          </p:cNvPr>
          <p:cNvSpPr txBox="1"/>
          <p:nvPr/>
        </p:nvSpPr>
        <p:spPr>
          <a:xfrm>
            <a:off x="5612023" y="516857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55F32D-0C2A-0E0F-CABC-26533BFD4077}"/>
              </a:ext>
            </a:extLst>
          </p:cNvPr>
          <p:cNvSpPr/>
          <p:nvPr/>
        </p:nvSpPr>
        <p:spPr>
          <a:xfrm>
            <a:off x="4987927" y="1424626"/>
            <a:ext cx="1828800" cy="36576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7C30BD-9998-541E-5888-D6A42647DE47}"/>
              </a:ext>
            </a:extLst>
          </p:cNvPr>
          <p:cNvSpPr/>
          <p:nvPr/>
        </p:nvSpPr>
        <p:spPr>
          <a:xfrm>
            <a:off x="4993272" y="1832230"/>
            <a:ext cx="155356" cy="279447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D7B9EA-E090-849C-3C43-90246385DDF1}"/>
              </a:ext>
            </a:extLst>
          </p:cNvPr>
          <p:cNvSpPr/>
          <p:nvPr/>
        </p:nvSpPr>
        <p:spPr>
          <a:xfrm>
            <a:off x="5102675" y="4761958"/>
            <a:ext cx="280987" cy="28098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4F143B-21D1-6229-B20A-353F737AB0C4}"/>
              </a:ext>
            </a:extLst>
          </p:cNvPr>
          <p:cNvSpPr/>
          <p:nvPr/>
        </p:nvSpPr>
        <p:spPr>
          <a:xfrm>
            <a:off x="6659307" y="1424626"/>
            <a:ext cx="155356" cy="175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40B866-3735-DFA3-F1EE-AF13952FDBAD}"/>
              </a:ext>
            </a:extLst>
          </p:cNvPr>
          <p:cNvSpPr/>
          <p:nvPr/>
        </p:nvSpPr>
        <p:spPr>
          <a:xfrm>
            <a:off x="6659307" y="1600200"/>
            <a:ext cx="155356" cy="33064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AFA9DC-9DD2-0D73-D6A4-37E43E14F45A}"/>
              </a:ext>
            </a:extLst>
          </p:cNvPr>
          <p:cNvSpPr/>
          <p:nvPr/>
        </p:nvSpPr>
        <p:spPr>
          <a:xfrm>
            <a:off x="6659307" y="4906652"/>
            <a:ext cx="155356" cy="175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D60AFA-AE2D-1F5A-8119-B1D69EAE9EB3}"/>
              </a:ext>
            </a:extLst>
          </p:cNvPr>
          <p:cNvSpPr/>
          <p:nvPr/>
        </p:nvSpPr>
        <p:spPr>
          <a:xfrm>
            <a:off x="7554883" y="1429912"/>
            <a:ext cx="3657600" cy="36576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7552F2-2E53-0870-BA14-345B68B423B6}"/>
              </a:ext>
            </a:extLst>
          </p:cNvPr>
          <p:cNvSpPr/>
          <p:nvPr/>
        </p:nvSpPr>
        <p:spPr>
          <a:xfrm>
            <a:off x="7739944" y="1591669"/>
            <a:ext cx="3284726" cy="332437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1D01EB-2B58-2A3C-2FA8-E871B788B463}"/>
              </a:ext>
            </a:extLst>
          </p:cNvPr>
          <p:cNvSpPr/>
          <p:nvPr/>
        </p:nvSpPr>
        <p:spPr>
          <a:xfrm>
            <a:off x="7900096" y="2106814"/>
            <a:ext cx="3004222" cy="297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F1C95E-25FF-E634-1EC2-985B6F0BDCD9}"/>
              </a:ext>
            </a:extLst>
          </p:cNvPr>
          <p:cNvSpPr/>
          <p:nvPr/>
        </p:nvSpPr>
        <p:spPr>
          <a:xfrm>
            <a:off x="7987004" y="1832230"/>
            <a:ext cx="629046" cy="83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ELCB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617F27-F41C-01D1-A70C-D71F438242E8}"/>
              </a:ext>
            </a:extLst>
          </p:cNvPr>
          <p:cNvSpPr/>
          <p:nvPr/>
        </p:nvSpPr>
        <p:spPr>
          <a:xfrm>
            <a:off x="8700983" y="1832230"/>
            <a:ext cx="162560" cy="83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CP1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B01F2E-468E-D16F-684E-5128EE117788}"/>
              </a:ext>
            </a:extLst>
          </p:cNvPr>
          <p:cNvSpPr/>
          <p:nvPr/>
        </p:nvSpPr>
        <p:spPr>
          <a:xfrm>
            <a:off x="8872151" y="1832230"/>
            <a:ext cx="162560" cy="83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100" dirty="0"/>
              <a:t>CP2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786ED4-B544-E78A-64E3-BDFA246034FB}"/>
              </a:ext>
            </a:extLst>
          </p:cNvPr>
          <p:cNvSpPr/>
          <p:nvPr/>
        </p:nvSpPr>
        <p:spPr>
          <a:xfrm>
            <a:off x="7907813" y="2087670"/>
            <a:ext cx="67223" cy="320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CD5D86-334E-E99B-FBCA-98C5471C5991}"/>
              </a:ext>
            </a:extLst>
          </p:cNvPr>
          <p:cNvSpPr/>
          <p:nvPr/>
        </p:nvSpPr>
        <p:spPr>
          <a:xfrm>
            <a:off x="8622531" y="2089573"/>
            <a:ext cx="67223" cy="320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CE43B4-00D7-C738-4353-60641ECAC183}"/>
              </a:ext>
            </a:extLst>
          </p:cNvPr>
          <p:cNvSpPr/>
          <p:nvPr/>
        </p:nvSpPr>
        <p:spPr>
          <a:xfrm>
            <a:off x="9436876" y="1839110"/>
            <a:ext cx="511448" cy="83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PLC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E606A74-C734-9CC5-A779-046047C2F919}"/>
              </a:ext>
            </a:extLst>
          </p:cNvPr>
          <p:cNvSpPr/>
          <p:nvPr/>
        </p:nvSpPr>
        <p:spPr>
          <a:xfrm>
            <a:off x="9948324" y="1839110"/>
            <a:ext cx="461962" cy="83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XLE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70E4BE-3528-6FF4-8360-CCAA7575B19F}"/>
              </a:ext>
            </a:extLst>
          </p:cNvPr>
          <p:cNvSpPr/>
          <p:nvPr/>
        </p:nvSpPr>
        <p:spPr>
          <a:xfrm>
            <a:off x="10416767" y="1839110"/>
            <a:ext cx="145919" cy="83186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329BF68-9A99-FE2D-7377-EDE01E669561}"/>
              </a:ext>
            </a:extLst>
          </p:cNvPr>
          <p:cNvSpPr/>
          <p:nvPr/>
        </p:nvSpPr>
        <p:spPr>
          <a:xfrm>
            <a:off x="10569167" y="1839110"/>
            <a:ext cx="246900" cy="83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100" dirty="0"/>
              <a:t>XTD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0C5635A-D648-91CC-09CC-9D392B618739}"/>
              </a:ext>
            </a:extLst>
          </p:cNvPr>
          <p:cNvSpPr/>
          <p:nvPr/>
        </p:nvSpPr>
        <p:spPr>
          <a:xfrm>
            <a:off x="9124019" y="1839110"/>
            <a:ext cx="303210" cy="83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100" dirty="0"/>
              <a:t>UPS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E7D372-8B71-B049-DDB4-856A377883F3}"/>
              </a:ext>
            </a:extLst>
          </p:cNvPr>
          <p:cNvSpPr/>
          <p:nvPr/>
        </p:nvSpPr>
        <p:spPr>
          <a:xfrm>
            <a:off x="10829305" y="2094550"/>
            <a:ext cx="67223" cy="320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05DAC9-6E18-263E-0934-59499940A6A6}"/>
              </a:ext>
            </a:extLst>
          </p:cNvPr>
          <p:cNvSpPr/>
          <p:nvPr/>
        </p:nvSpPr>
        <p:spPr>
          <a:xfrm>
            <a:off x="9046447" y="2094550"/>
            <a:ext cx="67223" cy="320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258103-D75C-13EB-7D0F-25FD014A2BCF}"/>
              </a:ext>
            </a:extLst>
          </p:cNvPr>
          <p:cNvSpPr/>
          <p:nvPr/>
        </p:nvSpPr>
        <p:spPr>
          <a:xfrm>
            <a:off x="7900096" y="3120558"/>
            <a:ext cx="3004222" cy="297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849EB32-A2AD-31C7-78B2-749A78F0910F}"/>
              </a:ext>
            </a:extLst>
          </p:cNvPr>
          <p:cNvSpPr/>
          <p:nvPr/>
        </p:nvSpPr>
        <p:spPr>
          <a:xfrm>
            <a:off x="7907813" y="4084805"/>
            <a:ext cx="3004222" cy="297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DFF705-0242-5695-325F-4FF177C0DB32}"/>
              </a:ext>
            </a:extLst>
          </p:cNvPr>
          <p:cNvGrpSpPr/>
          <p:nvPr/>
        </p:nvGrpSpPr>
        <p:grpSpPr>
          <a:xfrm>
            <a:off x="7916024" y="4008765"/>
            <a:ext cx="963655" cy="441834"/>
            <a:chOff x="11293494" y="5341361"/>
            <a:chExt cx="963655" cy="44183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3A10AF-EA9E-FC40-FF38-78BB21F45CE9}"/>
                </a:ext>
              </a:extLst>
            </p:cNvPr>
            <p:cNvSpPr/>
            <p:nvPr/>
          </p:nvSpPr>
          <p:spPr>
            <a:xfrm>
              <a:off x="11293494" y="5401785"/>
              <a:ext cx="67223" cy="32098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FE7D1F1-FAC1-B85A-C8B1-402FD7D27D04}"/>
                </a:ext>
              </a:extLst>
            </p:cNvPr>
            <p:cNvGrpSpPr/>
            <p:nvPr/>
          </p:nvGrpSpPr>
          <p:grpSpPr>
            <a:xfrm>
              <a:off x="11360717" y="5341361"/>
              <a:ext cx="824550" cy="441834"/>
              <a:chOff x="7395525" y="3941726"/>
              <a:chExt cx="1263231" cy="642937"/>
            </a:xfrm>
          </p:grpSpPr>
          <p:pic>
            <p:nvPicPr>
              <p:cNvPr id="75" name="Picture 4" descr="Solved: Terminal Strip as Common Rail - Autodesk Community - AutoCAD  Electrical">
                <a:extLst>
                  <a:ext uri="{FF2B5EF4-FFF2-40B4-BE49-F238E27FC236}">
                    <a16:creationId xmlns:a16="http://schemas.microsoft.com/office/drawing/2014/main" id="{2009D52B-4A61-5BFA-1F4F-FADA6961F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3" t="23241" r="37758" b="6422"/>
              <a:stretch/>
            </p:blipFill>
            <p:spPr bwMode="auto">
              <a:xfrm>
                <a:off x="7395525" y="3941726"/>
                <a:ext cx="160734" cy="642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 descr="Solved: Terminal Strip as Common Rail - Autodesk Community - AutoCAD  Electrical">
                <a:extLst>
                  <a:ext uri="{FF2B5EF4-FFF2-40B4-BE49-F238E27FC236}">
                    <a16:creationId xmlns:a16="http://schemas.microsoft.com/office/drawing/2014/main" id="{D1B5CC34-34D3-7E47-15C8-A4EBF0703C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3" t="23241" r="37758" b="6422"/>
              <a:stretch/>
            </p:blipFill>
            <p:spPr bwMode="auto">
              <a:xfrm>
                <a:off x="7554319" y="3941726"/>
                <a:ext cx="160734" cy="642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4" descr="Solved: Terminal Strip as Common Rail - Autodesk Community - AutoCAD  Electrical">
                <a:extLst>
                  <a:ext uri="{FF2B5EF4-FFF2-40B4-BE49-F238E27FC236}">
                    <a16:creationId xmlns:a16="http://schemas.microsoft.com/office/drawing/2014/main" id="{86C0599B-18D8-AF6E-E0C6-2441B131B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3" t="23241" r="37758" b="6422"/>
              <a:stretch/>
            </p:blipFill>
            <p:spPr bwMode="auto">
              <a:xfrm>
                <a:off x="7710048" y="3941726"/>
                <a:ext cx="160734" cy="642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Solved: Terminal Strip as Common Rail - Autodesk Community - AutoCAD  Electrical">
                <a:extLst>
                  <a:ext uri="{FF2B5EF4-FFF2-40B4-BE49-F238E27FC236}">
                    <a16:creationId xmlns:a16="http://schemas.microsoft.com/office/drawing/2014/main" id="{06E62C57-599F-ABEB-73D8-3D5C03C33E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3" t="23241" r="37758" b="6422"/>
              <a:stretch/>
            </p:blipFill>
            <p:spPr bwMode="auto">
              <a:xfrm>
                <a:off x="7868842" y="3941726"/>
                <a:ext cx="160734" cy="642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4" descr="Solved: Terminal Strip as Common Rail - Autodesk Community - AutoCAD  Electrical">
                <a:extLst>
                  <a:ext uri="{FF2B5EF4-FFF2-40B4-BE49-F238E27FC236}">
                    <a16:creationId xmlns:a16="http://schemas.microsoft.com/office/drawing/2014/main" id="{C7174AB1-1115-B7F2-8E70-36ECC42DF9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3" t="23241" r="37758" b="6422"/>
              <a:stretch/>
            </p:blipFill>
            <p:spPr bwMode="auto">
              <a:xfrm>
                <a:off x="8024705" y="3941726"/>
                <a:ext cx="160734" cy="642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Solved: Terminal Strip as Common Rail - Autodesk Community - AutoCAD  Electrical">
                <a:extLst>
                  <a:ext uri="{FF2B5EF4-FFF2-40B4-BE49-F238E27FC236}">
                    <a16:creationId xmlns:a16="http://schemas.microsoft.com/office/drawing/2014/main" id="{C892E696-D700-E63D-93A6-5A240D6209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3" t="23241" r="37758" b="6422"/>
              <a:stretch/>
            </p:blipFill>
            <p:spPr bwMode="auto">
              <a:xfrm>
                <a:off x="8183499" y="3941726"/>
                <a:ext cx="160734" cy="642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4" descr="Solved: Terminal Strip as Common Rail - Autodesk Community - AutoCAD  Electrical">
                <a:extLst>
                  <a:ext uri="{FF2B5EF4-FFF2-40B4-BE49-F238E27FC236}">
                    <a16:creationId xmlns:a16="http://schemas.microsoft.com/office/drawing/2014/main" id="{895A0819-3881-111F-B5B4-94E441FC45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3" t="23241" r="37758" b="6422"/>
              <a:stretch/>
            </p:blipFill>
            <p:spPr bwMode="auto">
              <a:xfrm>
                <a:off x="8339228" y="3941726"/>
                <a:ext cx="160734" cy="642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4" descr="Solved: Terminal Strip as Common Rail - Autodesk Community - AutoCAD  Electrical">
                <a:extLst>
                  <a:ext uri="{FF2B5EF4-FFF2-40B4-BE49-F238E27FC236}">
                    <a16:creationId xmlns:a16="http://schemas.microsoft.com/office/drawing/2014/main" id="{DBD8D317-2D13-5D23-B980-5EA88284C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3" t="23241" r="37758" b="6422"/>
              <a:stretch/>
            </p:blipFill>
            <p:spPr bwMode="auto">
              <a:xfrm>
                <a:off x="8498022" y="3941726"/>
                <a:ext cx="160734" cy="642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ADD7A4-41C0-0B78-0F3B-E0E7DEB055C0}"/>
                </a:ext>
              </a:extLst>
            </p:cNvPr>
            <p:cNvSpPr/>
            <p:nvPr/>
          </p:nvSpPr>
          <p:spPr>
            <a:xfrm>
              <a:off x="12189926" y="5401785"/>
              <a:ext cx="67223" cy="32098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BB9CD85C-ECB7-785D-9D0A-B4C678108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825687" y="4119621"/>
            <a:ext cx="811442" cy="23007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E272A3E-DB09-E24B-AE8C-917555370639}"/>
              </a:ext>
            </a:extLst>
          </p:cNvPr>
          <p:cNvSpPr txBox="1"/>
          <p:nvPr/>
        </p:nvSpPr>
        <p:spPr>
          <a:xfrm>
            <a:off x="9148357" y="516775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side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4CE76BB-6265-05AD-ECD9-72580D6E81D1}"/>
              </a:ext>
            </a:extLst>
          </p:cNvPr>
          <p:cNvSpPr/>
          <p:nvPr/>
        </p:nvSpPr>
        <p:spPr>
          <a:xfrm>
            <a:off x="2505292" y="1800352"/>
            <a:ext cx="280987" cy="28098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B0EA9B1-A065-D3ED-E333-13A3FD92E6F8}"/>
              </a:ext>
            </a:extLst>
          </p:cNvPr>
          <p:cNvSpPr/>
          <p:nvPr/>
        </p:nvSpPr>
        <p:spPr>
          <a:xfrm>
            <a:off x="2188585" y="2142748"/>
            <a:ext cx="914400" cy="205099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Power on</a:t>
            </a:r>
          </a:p>
        </p:txBody>
      </p:sp>
    </p:spTree>
    <p:extLst>
      <p:ext uri="{BB962C8B-B14F-4D97-AF65-F5344CB8AC3E}">
        <p14:creationId xmlns:p14="http://schemas.microsoft.com/office/powerpoint/2010/main" val="19450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Addition panel input data final 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4DFA4F-8F64-274A-049D-4AA42007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876300"/>
            <a:ext cx="8972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TV-Display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BADB-C23A-68A7-3B29-ACA28FB6C664}"/>
              </a:ext>
            </a:extLst>
          </p:cNvPr>
          <p:cNvSpPr txBox="1"/>
          <p:nvPr/>
        </p:nvSpPr>
        <p:spPr>
          <a:xfrm>
            <a:off x="463609" y="744854"/>
            <a:ext cx="617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https://www.homepro.co.th/p/1219732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1131B-B25B-FC04-3790-EEDD55A4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68" y="1288137"/>
            <a:ext cx="7959063" cy="499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1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78104"/>
            <a:ext cx="1182254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TV-Rack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BADB-C23A-68A7-3B29-ACA28FB6C664}"/>
              </a:ext>
            </a:extLst>
          </p:cNvPr>
          <p:cNvSpPr txBox="1"/>
          <p:nvPr/>
        </p:nvSpPr>
        <p:spPr>
          <a:xfrm>
            <a:off x="463609" y="744854"/>
            <a:ext cx="1155177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thaiwatsadu.com/th/product/%E0%B8%82%E0%B8%B2%E0%B9%81%E0%B8%82%E0%B8%A7%E0%B8%99%E0%B8%97%E0%B8%B5%E0%B8%A7%E0%B8%B5%E0%B8%95%E0%B8%B4%E0%B8%94%E0%B9%80%E0%B8%9E%E0%B8%94%E0%B8%B2%E0%B8%99-32---70-%E0%B8%99%E0%B8%B4%E0%B9%89%E0%B8%A7-ROSS-%E0%B8%A3%E0%B8%B8%E0%B9%88%E0%B8%99-CMRVT400-RO-%7C-B8C%7CHS-TW-%E0%B8%AA%E0%B8%B5%E0%B8%94%E0%B8%B3-60287338?gad_source=1&amp;gclid=Cj0KCQiA7aSsBhCiARIsALFvovyToA_0-McQqXG_y__iH_7ZZh6GjzCuQxxCOLu0U7OW71NMu1uoGIwaAsL9EALw_wc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796BE-0D71-E2B2-C262-28B0194D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59" y="1408903"/>
            <a:ext cx="10022081" cy="47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676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7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44546A"/>
      </a:accent2>
      <a:accent3>
        <a:srgbClr val="FFD965"/>
      </a:accent3>
      <a:accent4>
        <a:srgbClr val="FFC000"/>
      </a:accent4>
      <a:accent5>
        <a:srgbClr val="9CC3E5"/>
      </a:accent5>
      <a:accent6>
        <a:srgbClr val="A8D08D"/>
      </a:accent6>
      <a:hlink>
        <a:srgbClr val="70AD47"/>
      </a:hlink>
      <a:folHlink>
        <a:srgbClr val="F4B183"/>
      </a:folHlink>
    </a:clrScheme>
    <a:fontScheme name="ユーザー定義 10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3175">
          <a:solidFill>
            <a:schemeClr val="tx1"/>
          </a:solidFill>
          <a:prstDash val="solid"/>
        </a:ln>
      </a:spPr>
      <a:bodyPr rtlCol="0" anchor="ctr"/>
      <a:lstStyle>
        <a:defPPr algn="ctr">
          <a:defRPr kumimoji="1"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 cmpd="dbl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32593</TotalTime>
  <Words>1113</Words>
  <Application>Microsoft Office PowerPoint</Application>
  <PresentationFormat>Widescreen</PresentationFormat>
  <Paragraphs>315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メイリオ</vt:lpstr>
      <vt:lpstr>游ゴシック</vt:lpstr>
      <vt:lpstr>Arial</vt:lpstr>
      <vt:lpstr>Calibri</vt:lpstr>
      <vt:lpstr>Helvetica Light</vt:lpstr>
      <vt:lpstr>Segoe UI</vt:lpstr>
      <vt:lpstr>レトロスペクト</vt:lpstr>
      <vt:lpstr>Data collection box for JATH Made for JTKET Machine system Co.,Ltd.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BOY TOMAS</cp:lastModifiedBy>
  <cp:revision>389</cp:revision>
  <cp:lastPrinted>2023-10-26T07:44:54Z</cp:lastPrinted>
  <dcterms:created xsi:type="dcterms:W3CDTF">2018-07-06T03:47:07Z</dcterms:created>
  <dcterms:modified xsi:type="dcterms:W3CDTF">2023-12-25T13:48:45Z</dcterms:modified>
</cp:coreProperties>
</file>